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45" r:id="rId1"/>
  </p:sldMasterIdLst>
  <p:notesMasterIdLst>
    <p:notesMasterId r:id="rId26"/>
  </p:notesMasterIdLst>
  <p:sldIdLst>
    <p:sldId id="257" r:id="rId2"/>
    <p:sldId id="307" r:id="rId3"/>
    <p:sldId id="273" r:id="rId4"/>
    <p:sldId id="258" r:id="rId5"/>
    <p:sldId id="266" r:id="rId6"/>
    <p:sldId id="269" r:id="rId7"/>
    <p:sldId id="287" r:id="rId8"/>
    <p:sldId id="265" r:id="rId9"/>
    <p:sldId id="288" r:id="rId10"/>
    <p:sldId id="294" r:id="rId11"/>
    <p:sldId id="295" r:id="rId12"/>
    <p:sldId id="293" r:id="rId13"/>
    <p:sldId id="292" r:id="rId14"/>
    <p:sldId id="296" r:id="rId15"/>
    <p:sldId id="310" r:id="rId16"/>
    <p:sldId id="302" r:id="rId17"/>
    <p:sldId id="308" r:id="rId18"/>
    <p:sldId id="297" r:id="rId19"/>
    <p:sldId id="282" r:id="rId20"/>
    <p:sldId id="298" r:id="rId21"/>
    <p:sldId id="299" r:id="rId22"/>
    <p:sldId id="300" r:id="rId23"/>
    <p:sldId id="301" r:id="rId24"/>
    <p:sldId id="309" r:id="rId25"/>
  </p:sldIdLst>
  <p:sldSz cx="24384000" cy="13716000"/>
  <p:notesSz cx="6858000" cy="9144000"/>
  <p:embeddedFontLst>
    <p:embeddedFont>
      <p:font typeface="Raleway SemiBold" panose="020B0604020202020204" charset="0"/>
      <p:bold r:id="rId27"/>
      <p:boldItalic r:id="rId28"/>
    </p:embeddedFont>
    <p:embeddedFont>
      <p:font typeface="Calibri" panose="020F0502020204030204" pitchFamily="34" charset="0"/>
      <p:regular r:id="rId29"/>
      <p:bold r:id="rId30"/>
      <p:italic r:id="rId31"/>
      <p:boldItalic r:id="rId32"/>
    </p:embeddedFont>
    <p:embeddedFont>
      <p:font typeface="Raleway" panose="020B0604020202020204" charset="0"/>
      <p:regular r:id="rId33"/>
      <p:bold r:id="rId34"/>
      <p:italic r:id="rId35"/>
      <p:boldItalic r:id="rId36"/>
    </p:embeddedFont>
    <p:embeddedFont>
      <p:font typeface="Roboto" panose="020B0604020202020204" charset="0"/>
      <p:regular r:id="rId37"/>
      <p:bold r:id="rId38"/>
      <p:italic r:id="rId39"/>
      <p:boldItalic r:id="rId40"/>
    </p:embeddedFont>
    <p:embeddedFont>
      <p:font typeface="Raleway Light" panose="020B0604020202020204" charset="0"/>
      <p:regular r:id="rId41"/>
      <p:italic r:id="rId42"/>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Raleway"/>
          <a:ea typeface="Raleway"/>
          <a:cs typeface="Ralewa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Raleway"/>
          <a:ea typeface="Raleway"/>
          <a:cs typeface="Ralewa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Raleway"/>
          <a:ea typeface="Raleway"/>
          <a:cs typeface="Raleway"/>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Raleway"/>
          <a:ea typeface="Raleway"/>
          <a:cs typeface="Raleway"/>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Raleway"/>
          <a:ea typeface="Raleway"/>
          <a:cs typeface="Raleway"/>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Raleway"/>
          <a:ea typeface="Raleway"/>
          <a:cs typeface="Raleway"/>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Raleway"/>
          <a:ea typeface="Raleway"/>
          <a:cs typeface="Raleway"/>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Raleway"/>
          <a:ea typeface="Raleway"/>
          <a:cs typeface="Raleway"/>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Raleway"/>
          <a:ea typeface="Raleway"/>
          <a:cs typeface="Raleway"/>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Raleway"/>
          <a:ea typeface="Raleway"/>
          <a:cs typeface="Raleway"/>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Raleway"/>
          <a:ea typeface="Raleway"/>
          <a:cs typeface="Raleway"/>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Raleway"/>
          <a:ea typeface="Raleway"/>
          <a:cs typeface="Raleway"/>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Raleway"/>
          <a:ea typeface="Raleway"/>
          <a:cs typeface="Raleway"/>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Raleway"/>
          <a:ea typeface="Raleway"/>
          <a:cs typeface="Raleway"/>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Raleway"/>
          <a:ea typeface="Raleway"/>
          <a:cs typeface="Raleway"/>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Raleway"/>
          <a:ea typeface="Raleway"/>
          <a:cs typeface="Raleway"/>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85" autoAdjust="0"/>
    <p:restoredTop sz="88667" autoAdjust="0"/>
  </p:normalViewPr>
  <p:slideViewPr>
    <p:cSldViewPr snapToGrid="0" snapToObjects="1">
      <p:cViewPr varScale="1">
        <p:scale>
          <a:sx n="28" d="100"/>
          <a:sy n="28" d="100"/>
        </p:scale>
        <p:origin x="5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73" name="Shape 2573"/>
          <p:cNvSpPr>
            <a:spLocks noGrp="1" noRot="1" noChangeAspect="1"/>
          </p:cNvSpPr>
          <p:nvPr>
            <p:ph type="sldImg"/>
          </p:nvPr>
        </p:nvSpPr>
        <p:spPr>
          <a:xfrm>
            <a:off x="1143000" y="685800"/>
            <a:ext cx="4572000" cy="3429000"/>
          </a:xfrm>
          <a:prstGeom prst="rect">
            <a:avLst/>
          </a:prstGeom>
        </p:spPr>
        <p:txBody>
          <a:bodyPr/>
          <a:lstStyle/>
          <a:p>
            <a:endParaRPr/>
          </a:p>
        </p:txBody>
      </p:sp>
      <p:sp>
        <p:nvSpPr>
          <p:cNvPr id="2574" name="Shape 25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Raleway"/>
        <a:ea typeface="Raleway"/>
        <a:cs typeface="Raleway"/>
        <a:sym typeface="Raleway"/>
      </a:defRPr>
    </a:lvl1pPr>
    <a:lvl2pPr indent="228600" defTabSz="457200" latinLnBrk="0">
      <a:lnSpc>
        <a:spcPct val="117999"/>
      </a:lnSpc>
      <a:defRPr sz="2200">
        <a:latin typeface="Raleway"/>
        <a:ea typeface="Raleway"/>
        <a:cs typeface="Raleway"/>
        <a:sym typeface="Raleway"/>
      </a:defRPr>
    </a:lvl2pPr>
    <a:lvl3pPr indent="457200" defTabSz="457200" latinLnBrk="0">
      <a:lnSpc>
        <a:spcPct val="117999"/>
      </a:lnSpc>
      <a:defRPr sz="2200">
        <a:latin typeface="Raleway"/>
        <a:ea typeface="Raleway"/>
        <a:cs typeface="Raleway"/>
        <a:sym typeface="Raleway"/>
      </a:defRPr>
    </a:lvl3pPr>
    <a:lvl4pPr indent="685800" defTabSz="457200" latinLnBrk="0">
      <a:lnSpc>
        <a:spcPct val="117999"/>
      </a:lnSpc>
      <a:defRPr sz="2200">
        <a:latin typeface="Raleway"/>
        <a:ea typeface="Raleway"/>
        <a:cs typeface="Raleway"/>
        <a:sym typeface="Raleway"/>
      </a:defRPr>
    </a:lvl4pPr>
    <a:lvl5pPr indent="914400" defTabSz="457200" latinLnBrk="0">
      <a:lnSpc>
        <a:spcPct val="117999"/>
      </a:lnSpc>
      <a:defRPr sz="2200">
        <a:latin typeface="Raleway"/>
        <a:ea typeface="Raleway"/>
        <a:cs typeface="Raleway"/>
        <a:sym typeface="Raleway"/>
      </a:defRPr>
    </a:lvl5pPr>
    <a:lvl6pPr indent="1143000" defTabSz="457200" latinLnBrk="0">
      <a:lnSpc>
        <a:spcPct val="117999"/>
      </a:lnSpc>
      <a:defRPr sz="2200">
        <a:latin typeface="Raleway"/>
        <a:ea typeface="Raleway"/>
        <a:cs typeface="Raleway"/>
        <a:sym typeface="Raleway"/>
      </a:defRPr>
    </a:lvl6pPr>
    <a:lvl7pPr indent="1371600" defTabSz="457200" latinLnBrk="0">
      <a:lnSpc>
        <a:spcPct val="117999"/>
      </a:lnSpc>
      <a:defRPr sz="2200">
        <a:latin typeface="Raleway"/>
        <a:ea typeface="Raleway"/>
        <a:cs typeface="Raleway"/>
        <a:sym typeface="Raleway"/>
      </a:defRPr>
    </a:lvl7pPr>
    <a:lvl8pPr indent="1600200" defTabSz="457200" latinLnBrk="0">
      <a:lnSpc>
        <a:spcPct val="117999"/>
      </a:lnSpc>
      <a:defRPr sz="2200">
        <a:latin typeface="Raleway"/>
        <a:ea typeface="Raleway"/>
        <a:cs typeface="Raleway"/>
        <a:sym typeface="Raleway"/>
      </a:defRPr>
    </a:lvl8pPr>
    <a:lvl9pPr indent="1828800" defTabSz="457200" latinLnBrk="0">
      <a:lnSpc>
        <a:spcPct val="117999"/>
      </a:lnSpc>
      <a:defRPr sz="2200">
        <a:latin typeface="Raleway"/>
        <a:ea typeface="Raleway"/>
        <a:cs typeface="Raleway"/>
        <a:sym typeface="Raleway"/>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science is diverse, and this is a hard question!  </a:t>
            </a:r>
          </a:p>
        </p:txBody>
      </p:sp>
    </p:spTree>
    <p:extLst>
      <p:ext uri="{BB962C8B-B14F-4D97-AF65-F5344CB8AC3E}">
        <p14:creationId xmlns:p14="http://schemas.microsoft.com/office/powerpoint/2010/main" val="16841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654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774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0964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1)">
    <p:bg>
      <p:bgPr>
        <a:gradFill>
          <a:gsLst>
            <a:gs pos="0">
              <a:schemeClr val="accent1">
                <a:lumMod val="5000"/>
                <a:lumOff val="95000"/>
              </a:schemeClr>
            </a:gs>
            <a:gs pos="74000">
              <a:schemeClr val="bg2">
                <a:lumMod val="90000"/>
              </a:schemeClr>
            </a:gs>
            <a:gs pos="83000">
              <a:schemeClr val="bg2">
                <a:lumMod val="90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3" name="Title Text"/>
          <p:cNvSpPr>
            <a:spLocks noGrp="1"/>
          </p:cNvSpPr>
          <p:nvPr>
            <p:ph type="title"/>
          </p:nvPr>
        </p:nvSpPr>
        <p:spPr>
          <a:xfrm>
            <a:off x="2390114" y="3903236"/>
            <a:ext cx="5942150" cy="2924811"/>
          </a:xfrm>
          <a:prstGeom prst="rect">
            <a:avLst/>
          </a:prstGeom>
        </p:spPr>
        <p:txBody>
          <a:bodyPr anchor="t"/>
          <a:lstStyle>
            <a:lvl1pPr>
              <a:defRPr>
                <a:solidFill>
                  <a:schemeClr val="accent1"/>
                </a:solidFill>
              </a:defRPr>
            </a:lvl1pPr>
          </a:lstStyle>
          <a:p>
            <a:r>
              <a:rPr dirty="0"/>
              <a:t>Title Text</a:t>
            </a:r>
          </a:p>
        </p:txBody>
      </p:sp>
      <p:sp>
        <p:nvSpPr>
          <p:cNvPr id="24" name="Body Level One…"/>
          <p:cNvSpPr>
            <a:spLocks noGrp="1"/>
          </p:cNvSpPr>
          <p:nvPr>
            <p:ph type="body" sz="quarter" idx="1"/>
          </p:nvPr>
        </p:nvSpPr>
        <p:spPr>
          <a:xfrm>
            <a:off x="11757725" y="7845873"/>
            <a:ext cx="10592218" cy="2764048"/>
          </a:xfrm>
          <a:prstGeom prst="rect">
            <a:avLst/>
          </a:prstGeom>
        </p:spPr>
        <p:txBody>
          <a:bodyPr anchor="t">
            <a:noAutofit/>
          </a:bodyPr>
          <a:lstStyle>
            <a:lvl1pPr marL="0" indent="0">
              <a:spcBef>
                <a:spcPts val="0"/>
              </a:spcBef>
              <a:buSzTx/>
              <a:buNone/>
              <a:defRPr>
                <a:solidFill>
                  <a:schemeClr val="accent1"/>
                </a:solidFill>
              </a:defRPr>
            </a:lvl1pPr>
            <a:lvl2pPr marL="0" indent="228600">
              <a:spcBef>
                <a:spcPts val="0"/>
              </a:spcBef>
              <a:buSzTx/>
              <a:buNone/>
              <a:defRPr>
                <a:solidFill>
                  <a:schemeClr val="accent1"/>
                </a:solidFill>
              </a:defRPr>
            </a:lvl2pPr>
            <a:lvl3pPr marL="0" indent="457200">
              <a:spcBef>
                <a:spcPts val="0"/>
              </a:spcBef>
              <a:buSzTx/>
              <a:buNone/>
              <a:defRPr>
                <a:solidFill>
                  <a:schemeClr val="accent1"/>
                </a:solidFill>
              </a:defRPr>
            </a:lvl3pPr>
            <a:lvl4pPr marL="0" indent="685800">
              <a:spcBef>
                <a:spcPts val="0"/>
              </a:spcBef>
              <a:buSzTx/>
              <a:buNone/>
              <a:defRPr>
                <a:solidFill>
                  <a:schemeClr val="accent1"/>
                </a:solidFill>
              </a:defRPr>
            </a:lvl4pPr>
            <a:lvl5pPr marL="0" indent="914400">
              <a:spcBef>
                <a:spcPts val="0"/>
              </a:spcBef>
              <a:buSzTx/>
              <a:buNone/>
              <a:defRPr>
                <a:solidFill>
                  <a:schemeClr val="accent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5" name="IRIS"/>
          <p:cNvSpPr>
            <a:spLocks noGrp="1"/>
          </p:cNvSpPr>
          <p:nvPr>
            <p:ph type="body" sz="quarter" idx="14"/>
          </p:nvPr>
        </p:nvSpPr>
        <p:spPr>
          <a:xfrm>
            <a:off x="598394" y="651143"/>
            <a:ext cx="718145" cy="502702"/>
          </a:xfrm>
          <a:prstGeom prst="rect">
            <a:avLst/>
          </a:prstGeom>
        </p:spPr>
        <p:txBody>
          <a:bodyPr wrap="none">
            <a:spAutoFit/>
          </a:bodyPr>
          <a:lstStyle>
            <a:lvl1pPr marL="0" indent="0">
              <a:lnSpc>
                <a:spcPct val="100000"/>
              </a:lnSpc>
              <a:spcBef>
                <a:spcPts val="0"/>
              </a:spcBef>
              <a:buSzTx/>
              <a:buNone/>
              <a:defRPr sz="2600" b="1" spc="0">
                <a:solidFill>
                  <a:schemeClr val="accent1"/>
                </a:solidFill>
                <a:latin typeface="Raleway"/>
                <a:ea typeface="Raleway"/>
                <a:cs typeface="Raleway"/>
                <a:sym typeface="Raleway"/>
              </a:defRPr>
            </a:lvl1pPr>
          </a:lstStyle>
          <a:p>
            <a:r>
              <a:rPr dirty="0"/>
              <a:t>IRIS</a:t>
            </a:r>
          </a:p>
        </p:txBody>
      </p:sp>
      <p:sp>
        <p:nvSpPr>
          <p:cNvPr id="26" name="www.yourwebsite.com"/>
          <p:cNvSpPr>
            <a:spLocks noGrp="1"/>
          </p:cNvSpPr>
          <p:nvPr>
            <p:ph type="body" sz="quarter" idx="15"/>
          </p:nvPr>
        </p:nvSpPr>
        <p:spPr>
          <a:xfrm>
            <a:off x="621390" y="12590388"/>
            <a:ext cx="3497752" cy="471924"/>
          </a:xfrm>
          <a:prstGeom prst="rect">
            <a:avLst/>
          </a:prstGeom>
        </p:spPr>
        <p:txBody>
          <a:bodyPr wrap="none">
            <a:spAutoFit/>
          </a:bodyPr>
          <a:lstStyle>
            <a:lvl1pPr marL="0" indent="0">
              <a:lnSpc>
                <a:spcPct val="100000"/>
              </a:lnSpc>
              <a:spcBef>
                <a:spcPts val="0"/>
              </a:spcBef>
              <a:buSzTx/>
              <a:buNone/>
              <a:defRPr sz="2400" b="1" spc="0">
                <a:solidFill>
                  <a:schemeClr val="tx1">
                    <a:lumMod val="50000"/>
                    <a:lumOff val="50000"/>
                  </a:schemeClr>
                </a:solidFill>
                <a:latin typeface="Raleway"/>
                <a:ea typeface="Raleway"/>
                <a:cs typeface="Raleway"/>
                <a:sym typeface="Raleway"/>
              </a:defRPr>
            </a:lvl1pPr>
          </a:lstStyle>
          <a:p>
            <a:r>
              <a:rPr dirty="0"/>
              <a:t>www.yourwebsite.com</a:t>
            </a:r>
          </a:p>
        </p:txBody>
      </p:sp>
      <p:sp>
        <p:nvSpPr>
          <p:cNvPr id="27" name="This is IRIS"/>
          <p:cNvSpPr>
            <a:spLocks noGrp="1"/>
          </p:cNvSpPr>
          <p:nvPr>
            <p:ph type="body" sz="quarter" idx="16"/>
          </p:nvPr>
        </p:nvSpPr>
        <p:spPr>
          <a:xfrm>
            <a:off x="11536327" y="4968097"/>
            <a:ext cx="3345468" cy="795089"/>
          </a:xfrm>
          <a:prstGeom prst="rect">
            <a:avLst/>
          </a:prstGeom>
        </p:spPr>
        <p:txBody>
          <a:bodyPr wrap="none">
            <a:spAutoFit/>
          </a:bodyPr>
          <a:lstStyle>
            <a:lvl1pPr marL="0" indent="0">
              <a:lnSpc>
                <a:spcPct val="90000"/>
              </a:lnSpc>
              <a:spcBef>
                <a:spcPts val="0"/>
              </a:spcBef>
              <a:buSzTx/>
              <a:buNone/>
              <a:defRPr sz="5000" b="1" spc="0">
                <a:solidFill>
                  <a:schemeClr val="accent1"/>
                </a:solidFill>
                <a:latin typeface="Raleway"/>
                <a:ea typeface="Raleway"/>
                <a:cs typeface="Raleway"/>
                <a:sym typeface="Raleway"/>
              </a:defRPr>
            </a:lvl1pPr>
          </a:lstStyle>
          <a:p>
            <a:r>
              <a:rPr dirty="0"/>
              <a:t>This is IRIS</a:t>
            </a:r>
          </a:p>
        </p:txBody>
      </p:sp>
      <p:sp>
        <p:nvSpPr>
          <p:cNvPr id="28" name="Line"/>
          <p:cNvSpPr/>
          <p:nvPr/>
        </p:nvSpPr>
        <p:spPr>
          <a:xfrm flipH="1">
            <a:off x="-10549" y="8970743"/>
            <a:ext cx="4886857" cy="1"/>
          </a:xfrm>
          <a:prstGeom prst="line">
            <a:avLst/>
          </a:prstGeom>
          <a:ln w="38100">
            <a:solidFill>
              <a:srgbClr val="FFFFFF">
                <a:alpha val="8000"/>
              </a:srgbClr>
            </a:solidFill>
            <a:miter lim="400000"/>
          </a:ln>
        </p:spPr>
        <p:txBody>
          <a:bodyPr lIns="50800" tIns="50800" rIns="50800" bIns="50800" anchor="ctr"/>
          <a:lstStyle/>
          <a:p>
            <a:pPr>
              <a:defRPr sz="3200"/>
            </a:pPr>
            <a:endParaRPr/>
          </a:p>
        </p:txBody>
      </p:sp>
      <p:sp>
        <p:nvSpPr>
          <p:cNvPr id="29" name="Line"/>
          <p:cNvSpPr/>
          <p:nvPr/>
        </p:nvSpPr>
        <p:spPr>
          <a:xfrm flipV="1">
            <a:off x="10002554" y="-4741"/>
            <a:ext cx="1" cy="6494628"/>
          </a:xfrm>
          <a:prstGeom prst="line">
            <a:avLst/>
          </a:prstGeom>
          <a:ln w="38100">
            <a:solidFill>
              <a:srgbClr val="FFFFFF">
                <a:alpha val="8000"/>
              </a:srgbClr>
            </a:solidFill>
            <a:miter lim="400000"/>
          </a:ln>
        </p:spPr>
        <p:txBody>
          <a:bodyPr lIns="50800" tIns="50800" rIns="50800" bIns="50800" anchor="ctr"/>
          <a:lstStyle/>
          <a:p>
            <a:pPr>
              <a:defRPr sz="3200"/>
            </a:pPr>
            <a:endParaRPr/>
          </a:p>
        </p:txBody>
      </p:sp>
      <p:sp>
        <p:nvSpPr>
          <p:cNvPr id="30" name="Slide Number"/>
          <p:cNvSpPr>
            <a:spLocks noGrp="1"/>
          </p:cNvSpPr>
          <p:nvPr>
            <p:ph type="sldNum" sz="quarter" idx="2"/>
          </p:nvPr>
        </p:nvSpPr>
        <p:spPr>
          <a:xfrm>
            <a:off x="8019308" y="654843"/>
            <a:ext cx="449474" cy="444501"/>
          </a:xfrm>
          <a:prstGeom prst="rect">
            <a:avLst/>
          </a:prstGeom>
        </p:spPr>
        <p:txBody>
          <a:bodyPr/>
          <a:lstStyle/>
          <a:p>
            <a:fld id="{86CB4B4D-7CA3-9044-876B-883B54F8677D}" type="slidenum">
              <a:t>‹#›</a:t>
            </a:fld>
            <a:endParaRPr/>
          </a:p>
        </p:txBody>
      </p:sp>
      <p:sp>
        <p:nvSpPr>
          <p:cNvPr id="11" name="Polygon"/>
          <p:cNvSpPr/>
          <p:nvPr userDrawn="1"/>
        </p:nvSpPr>
        <p:spPr>
          <a:xfrm>
            <a:off x="4892967" y="7530335"/>
            <a:ext cx="2494861" cy="28808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38100">
            <a:solidFill>
              <a:srgbClr val="FFFFFF">
                <a:alpha val="8000"/>
              </a:srgbClr>
            </a:solidFill>
            <a:miter lim="400000"/>
          </a:ln>
        </p:spPr>
        <p:txBody>
          <a:bodyPr lIns="50800" tIns="50800" rIns="50800" bIns="50800" anchor="ctr"/>
          <a:lstStyle/>
          <a:p>
            <a:pPr>
              <a:defRPr sz="3200">
                <a:solidFill>
                  <a:srgbClr val="FFFFFF"/>
                </a:solidFill>
                <a:latin typeface="Raleway"/>
                <a:ea typeface="Raleway"/>
                <a:cs typeface="Raleway"/>
                <a:sym typeface="Raleway"/>
              </a:defRPr>
            </a:pPr>
            <a:endParaRPr/>
          </a:p>
        </p:txBody>
      </p:sp>
    </p:spTree>
    <p:extLst>
      <p:ext uri="{BB962C8B-B14F-4D97-AF65-F5344CB8AC3E}">
        <p14:creationId xmlns:p14="http://schemas.microsoft.com/office/powerpoint/2010/main" val="42475458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Gallery slide (6)">
    <p:spTree>
      <p:nvGrpSpPr>
        <p:cNvPr id="1" name=""/>
        <p:cNvGrpSpPr/>
        <p:nvPr/>
      </p:nvGrpSpPr>
      <p:grpSpPr>
        <a:xfrm>
          <a:off x="0" y="0"/>
          <a:ext cx="0" cy="0"/>
          <a:chOff x="0" y="0"/>
          <a:chExt cx="0" cy="0"/>
        </a:xfrm>
      </p:grpSpPr>
      <p:sp>
        <p:nvSpPr>
          <p:cNvPr id="562" name="Line"/>
          <p:cNvSpPr/>
          <p:nvPr/>
        </p:nvSpPr>
        <p:spPr>
          <a:xfrm flipV="1">
            <a:off x="12165436" y="-5918"/>
            <a:ext cx="1" cy="6154814"/>
          </a:xfrm>
          <a:prstGeom prst="line">
            <a:avLst/>
          </a:prstGeom>
          <a:ln w="38100">
            <a:solidFill>
              <a:srgbClr val="E4E4E7"/>
            </a:solidFill>
            <a:miter lim="400000"/>
          </a:ln>
        </p:spPr>
        <p:txBody>
          <a:bodyPr lIns="50800" tIns="50800" rIns="50800" bIns="50800" anchor="ctr"/>
          <a:lstStyle/>
          <a:p>
            <a:pPr>
              <a:defRPr sz="3200"/>
            </a:pPr>
            <a:endParaRPr/>
          </a:p>
        </p:txBody>
      </p:sp>
      <p:sp>
        <p:nvSpPr>
          <p:cNvPr id="563" name="Body Level One…"/>
          <p:cNvSpPr>
            <a:spLocks noGrp="1"/>
          </p:cNvSpPr>
          <p:nvPr>
            <p:ph type="body" sz="quarter" idx="1"/>
          </p:nvPr>
        </p:nvSpPr>
        <p:spPr>
          <a:xfrm>
            <a:off x="13991260" y="2150503"/>
            <a:ext cx="8732712" cy="1709870"/>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564" name="Title Text"/>
          <p:cNvSpPr>
            <a:spLocks noGrp="1"/>
          </p:cNvSpPr>
          <p:nvPr>
            <p:ph type="title"/>
          </p:nvPr>
        </p:nvSpPr>
        <p:spPr>
          <a:xfrm>
            <a:off x="3763552" y="1824338"/>
            <a:ext cx="6576060" cy="2362201"/>
          </a:xfrm>
          <a:prstGeom prst="rect">
            <a:avLst/>
          </a:prstGeom>
        </p:spPr>
        <p:txBody>
          <a:bodyPr anchor="t"/>
          <a:lstStyle>
            <a:lvl1pPr>
              <a:defRPr sz="7500"/>
            </a:lvl1pPr>
          </a:lstStyle>
          <a:p>
            <a:r>
              <a:t>Title Text</a:t>
            </a:r>
          </a:p>
        </p:txBody>
      </p:sp>
      <p:sp>
        <p:nvSpPr>
          <p:cNvPr id="565"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566" name="Slide Number"/>
          <p:cNvSpPr>
            <a:spLocks noGrp="1"/>
          </p:cNvSpPr>
          <p:nvPr>
            <p:ph type="sldNum" sz="quarter" idx="2"/>
          </p:nvPr>
        </p:nvSpPr>
        <p:spPr>
          <a:xfrm>
            <a:off x="9896183" y="654843"/>
            <a:ext cx="449474" cy="444501"/>
          </a:xfrm>
          <a:prstGeom prst="rect">
            <a:avLst/>
          </a:prstGeom>
        </p:spPr>
        <p:txBody>
          <a:bodyPr/>
          <a:lstStyle/>
          <a:p>
            <a:fld id="{86CB4B4D-7CA3-9044-876B-883B54F8677D}" type="slidenum">
              <a:t>‹#›</a:t>
            </a:fld>
            <a:endParaRPr/>
          </a:p>
        </p:txBody>
      </p:sp>
      <p:sp>
        <p:nvSpPr>
          <p:cNvPr id="567" name="Rectangle"/>
          <p:cNvSpPr/>
          <p:nvPr/>
        </p:nvSpPr>
        <p:spPr>
          <a:xfrm>
            <a:off x="8172450" y="6223000"/>
            <a:ext cx="7975600" cy="5715000"/>
          </a:xfrm>
          <a:prstGeom prst="rect">
            <a:avLst/>
          </a:prstGeom>
          <a:solidFill>
            <a:schemeClr val="accent1">
              <a:hueOff val="267104"/>
              <a:satOff val="2937"/>
              <a:lumOff val="6922"/>
            </a:schemeClr>
          </a:solidFill>
          <a:ln w="12700">
            <a:miter lim="400000"/>
          </a:ln>
        </p:spPr>
        <p:txBody>
          <a:bodyPr lIns="50800" tIns="50800" rIns="50800" bIns="50800" anchor="ctr"/>
          <a:lstStyle/>
          <a:p>
            <a:pPr>
              <a:defRPr sz="3200">
                <a:solidFill>
                  <a:srgbClr val="FFFFFF"/>
                </a:solidFill>
              </a:defRPr>
            </a:pPr>
            <a:endParaRPr/>
          </a:p>
        </p:txBody>
      </p:sp>
      <p:sp>
        <p:nvSpPr>
          <p:cNvPr id="568" name="Drop Image Here.png"/>
          <p:cNvSpPr>
            <a:spLocks noGrp="1"/>
          </p:cNvSpPr>
          <p:nvPr>
            <p:ph type="pic" sz="quarter" idx="14"/>
          </p:nvPr>
        </p:nvSpPr>
        <p:spPr>
          <a:xfrm>
            <a:off x="16404707" y="6210300"/>
            <a:ext cx="7975601" cy="5715000"/>
          </a:xfrm>
          <a:prstGeom prst="rect">
            <a:avLst/>
          </a:prstGeom>
        </p:spPr>
        <p:txBody>
          <a:bodyPr lIns="91439" tIns="45719" rIns="91439" bIns="45719" anchor="t">
            <a:noAutofit/>
          </a:bodyPr>
          <a:lstStyle/>
          <a:p>
            <a:endParaRPr/>
          </a:p>
        </p:txBody>
      </p:sp>
      <p:sp>
        <p:nvSpPr>
          <p:cNvPr id="569" name="Drop Image Here.png"/>
          <p:cNvSpPr>
            <a:spLocks noGrp="1"/>
          </p:cNvSpPr>
          <p:nvPr>
            <p:ph type="pic" sz="quarter" idx="15"/>
          </p:nvPr>
        </p:nvSpPr>
        <p:spPr>
          <a:xfrm>
            <a:off x="-59808" y="6210300"/>
            <a:ext cx="7975601" cy="5715000"/>
          </a:xfrm>
          <a:prstGeom prst="rect">
            <a:avLst/>
          </a:prstGeom>
        </p:spPr>
        <p:txBody>
          <a:bodyPr lIns="91439" tIns="45719" rIns="91439" bIns="45719" anchor="t">
            <a:noAutofit/>
          </a:bodyPr>
          <a:lstStyle/>
          <a:p>
            <a:endParaRPr/>
          </a:p>
        </p:txBody>
      </p:sp>
      <p:sp>
        <p:nvSpPr>
          <p:cNvPr id="570" name="Drop Image Here.png"/>
          <p:cNvSpPr>
            <a:spLocks noGrp="1"/>
          </p:cNvSpPr>
          <p:nvPr>
            <p:ph type="pic" sz="quarter" idx="16"/>
          </p:nvPr>
        </p:nvSpPr>
        <p:spPr>
          <a:xfrm>
            <a:off x="8172450" y="6223000"/>
            <a:ext cx="7975600" cy="5715000"/>
          </a:xfrm>
          <a:prstGeom prst="rect">
            <a:avLst/>
          </a:prstGeom>
        </p:spPr>
        <p:txBody>
          <a:bodyPr lIns="91439" tIns="45719" rIns="91439" bIns="45719" anchor="t">
            <a:noAutofit/>
          </a:bodyPr>
          <a:lstStyle/>
          <a:p>
            <a:endParaRPr/>
          </a:p>
        </p:txBody>
      </p:sp>
      <p:sp>
        <p:nvSpPr>
          <p:cNvPr id="571" name="www.yourwebsite.com"/>
          <p:cNvSpPr/>
          <p:nvPr/>
        </p:nvSpPr>
        <p:spPr>
          <a:xfrm>
            <a:off x="10449717" y="12591399"/>
            <a:ext cx="3431439"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b="1">
                <a:solidFill>
                  <a:srgbClr val="A1A1A3"/>
                </a:solidFill>
                <a:latin typeface="Raleway"/>
                <a:ea typeface="Raleway"/>
                <a:cs typeface="Raleway"/>
                <a:sym typeface="Raleway"/>
              </a:defRPr>
            </a:lvl1pPr>
          </a:lstStyle>
          <a:p>
            <a:r>
              <a:t>www.yourwebsite.com</a:t>
            </a:r>
          </a:p>
        </p:txBody>
      </p:sp>
    </p:spTree>
    <p:extLst>
      <p:ext uri="{BB962C8B-B14F-4D97-AF65-F5344CB8AC3E}">
        <p14:creationId xmlns:p14="http://schemas.microsoft.com/office/powerpoint/2010/main" val="368053565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Gallery slide (7)">
    <p:spTree>
      <p:nvGrpSpPr>
        <p:cNvPr id="1" name=""/>
        <p:cNvGrpSpPr/>
        <p:nvPr/>
      </p:nvGrpSpPr>
      <p:grpSpPr>
        <a:xfrm>
          <a:off x="0" y="0"/>
          <a:ext cx="0" cy="0"/>
          <a:chOff x="0" y="0"/>
          <a:chExt cx="0" cy="0"/>
        </a:xfrm>
      </p:grpSpPr>
      <p:sp>
        <p:nvSpPr>
          <p:cNvPr id="578" name="Body Level One…"/>
          <p:cNvSpPr>
            <a:spLocks noGrp="1"/>
          </p:cNvSpPr>
          <p:nvPr>
            <p:ph type="body" sz="quarter" idx="1"/>
          </p:nvPr>
        </p:nvSpPr>
        <p:spPr>
          <a:xfrm>
            <a:off x="1719591" y="5158279"/>
            <a:ext cx="7805152" cy="5268446"/>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579"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580"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581"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582" name="Line"/>
          <p:cNvSpPr/>
          <p:nvPr/>
        </p:nvSpPr>
        <p:spPr>
          <a:xfrm flipV="1">
            <a:off x="11091338"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583"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584" name="Drop Image Here vertical.png"/>
          <p:cNvSpPr>
            <a:spLocks noGrp="1"/>
          </p:cNvSpPr>
          <p:nvPr>
            <p:ph type="pic" sz="quarter" idx="15"/>
          </p:nvPr>
        </p:nvSpPr>
        <p:spPr>
          <a:xfrm>
            <a:off x="13240219" y="8974842"/>
            <a:ext cx="5461001" cy="4735892"/>
          </a:xfrm>
          <a:prstGeom prst="rect">
            <a:avLst/>
          </a:prstGeom>
        </p:spPr>
        <p:txBody>
          <a:bodyPr lIns="91439" tIns="45719" rIns="91439" bIns="45719" anchor="t">
            <a:noAutofit/>
          </a:bodyPr>
          <a:lstStyle/>
          <a:p>
            <a:endParaRPr/>
          </a:p>
        </p:txBody>
      </p:sp>
      <p:sp>
        <p:nvSpPr>
          <p:cNvPr id="585" name="Drop Image Here vertical.png"/>
          <p:cNvSpPr>
            <a:spLocks noGrp="1"/>
          </p:cNvSpPr>
          <p:nvPr>
            <p:ph type="pic" sz="quarter" idx="16"/>
          </p:nvPr>
        </p:nvSpPr>
        <p:spPr>
          <a:xfrm>
            <a:off x="13240221" y="-3512"/>
            <a:ext cx="5461001" cy="8725700"/>
          </a:xfrm>
          <a:prstGeom prst="rect">
            <a:avLst/>
          </a:prstGeom>
        </p:spPr>
        <p:txBody>
          <a:bodyPr lIns="91439" tIns="45719" rIns="91439" bIns="45719" anchor="t">
            <a:noAutofit/>
          </a:bodyPr>
          <a:lstStyle/>
          <a:p>
            <a:endParaRPr/>
          </a:p>
        </p:txBody>
      </p:sp>
      <p:sp>
        <p:nvSpPr>
          <p:cNvPr id="586" name="Drop Image Here vertical.png"/>
          <p:cNvSpPr>
            <a:spLocks noGrp="1"/>
          </p:cNvSpPr>
          <p:nvPr>
            <p:ph type="pic" sz="quarter" idx="17"/>
          </p:nvPr>
        </p:nvSpPr>
        <p:spPr>
          <a:xfrm>
            <a:off x="18953546" y="6495419"/>
            <a:ext cx="5461001" cy="7234709"/>
          </a:xfrm>
          <a:prstGeom prst="rect">
            <a:avLst/>
          </a:prstGeom>
        </p:spPr>
        <p:txBody>
          <a:bodyPr lIns="91439" tIns="45719" rIns="91439" bIns="45719" anchor="t">
            <a:noAutofit/>
          </a:bodyPr>
          <a:lstStyle/>
          <a:p>
            <a:endParaRPr/>
          </a:p>
        </p:txBody>
      </p:sp>
      <p:sp>
        <p:nvSpPr>
          <p:cNvPr id="587" name="Drop Image Here vertical.png"/>
          <p:cNvSpPr>
            <a:spLocks noGrp="1"/>
          </p:cNvSpPr>
          <p:nvPr>
            <p:ph type="pic" sz="quarter" idx="18"/>
          </p:nvPr>
        </p:nvSpPr>
        <p:spPr>
          <a:xfrm>
            <a:off x="18953546" y="-12871"/>
            <a:ext cx="5461001" cy="6257936"/>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80187858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eam slide (1)">
    <p:spTree>
      <p:nvGrpSpPr>
        <p:cNvPr id="1" name=""/>
        <p:cNvGrpSpPr/>
        <p:nvPr/>
      </p:nvGrpSpPr>
      <p:grpSpPr>
        <a:xfrm>
          <a:off x="0" y="0"/>
          <a:ext cx="0" cy="0"/>
          <a:chOff x="0" y="0"/>
          <a:chExt cx="0" cy="0"/>
        </a:xfrm>
      </p:grpSpPr>
      <p:sp>
        <p:nvSpPr>
          <p:cNvPr id="722" name="Title Text"/>
          <p:cNvSpPr>
            <a:spLocks noGrp="1"/>
          </p:cNvSpPr>
          <p:nvPr>
            <p:ph type="title"/>
          </p:nvPr>
        </p:nvSpPr>
        <p:spPr>
          <a:xfrm>
            <a:off x="5276050" y="1602769"/>
            <a:ext cx="13831900" cy="1143001"/>
          </a:xfrm>
          <a:prstGeom prst="rect">
            <a:avLst/>
          </a:prstGeom>
        </p:spPr>
        <p:txBody>
          <a:bodyPr anchor="t"/>
          <a:lstStyle>
            <a:lvl1pPr algn="ctr">
              <a:defRPr sz="7500" b="1">
                <a:latin typeface="Raleway"/>
                <a:ea typeface="Raleway"/>
                <a:cs typeface="Raleway"/>
                <a:sym typeface="Raleway"/>
              </a:defRPr>
            </a:lvl1pPr>
          </a:lstStyle>
          <a:p>
            <a:r>
              <a:t>Title Text</a:t>
            </a:r>
          </a:p>
        </p:txBody>
      </p:sp>
      <p:sp>
        <p:nvSpPr>
          <p:cNvPr id="723" name="Your short description for slide"/>
          <p:cNvSpPr>
            <a:spLocks noGrp="1"/>
          </p:cNvSpPr>
          <p:nvPr>
            <p:ph type="body" sz="quarter" idx="13"/>
          </p:nvPr>
        </p:nvSpPr>
        <p:spPr>
          <a:xfrm>
            <a:off x="9201861" y="2823711"/>
            <a:ext cx="5980278" cy="571501"/>
          </a:xfrm>
          <a:prstGeom prst="rect">
            <a:avLst/>
          </a:prstGeom>
        </p:spPr>
        <p:txBody>
          <a:bodyPr wrap="none">
            <a:spAutoFit/>
          </a:bodyPr>
          <a:lstStyle>
            <a:lvl1pPr marL="0" indent="0" algn="ctr">
              <a:lnSpc>
                <a:spcPct val="110000"/>
              </a:lnSpc>
              <a:spcBef>
                <a:spcPts val="0"/>
              </a:spcBef>
              <a:buSzTx/>
              <a:buNone/>
              <a:defRPr sz="3200" spc="0">
                <a:solidFill>
                  <a:srgbClr val="7E8080"/>
                </a:solidFill>
                <a:latin typeface="Raleway SemiBold"/>
                <a:ea typeface="Raleway SemiBold"/>
                <a:cs typeface="Raleway SemiBold"/>
                <a:sym typeface="Raleway SemiBold"/>
              </a:defRPr>
            </a:lvl1pPr>
          </a:lstStyle>
          <a:p>
            <a:r>
              <a:t>Your short description for slide</a:t>
            </a:r>
          </a:p>
        </p:txBody>
      </p:sp>
      <p:sp>
        <p:nvSpPr>
          <p:cNvPr id="724" name="IRIS"/>
          <p:cNvSpPr>
            <a:spLocks noGrp="1"/>
          </p:cNvSpPr>
          <p:nvPr>
            <p:ph type="body" sz="quarter" idx="14"/>
          </p:nvPr>
        </p:nvSpPr>
        <p:spPr>
          <a:xfrm>
            <a:off x="681892" y="12773617"/>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725" name="www.yourwebsite.com"/>
          <p:cNvSpPr>
            <a:spLocks noGrp="1"/>
          </p:cNvSpPr>
          <p:nvPr>
            <p:ph type="body" sz="quarter" idx="15"/>
          </p:nvPr>
        </p:nvSpPr>
        <p:spPr>
          <a:xfrm>
            <a:off x="20212428" y="12746513"/>
            <a:ext cx="3431439" cy="469901"/>
          </a:xfrm>
          <a:prstGeom prst="rect">
            <a:avLst/>
          </a:prstGeom>
        </p:spPr>
        <p:txBody>
          <a:bodyPr wrap="none">
            <a:spAutoFit/>
          </a:bodyPr>
          <a:lstStyle>
            <a:lvl1pPr marL="0" indent="0" algn="r">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726" name="Team slide"/>
          <p:cNvSpPr>
            <a:spLocks noGrp="1"/>
          </p:cNvSpPr>
          <p:nvPr>
            <p:ph type="body" sz="quarter" idx="16"/>
          </p:nvPr>
        </p:nvSpPr>
        <p:spPr>
          <a:xfrm>
            <a:off x="6562470" y="12086001"/>
            <a:ext cx="11259059"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Team slide</a:t>
            </a:r>
          </a:p>
        </p:txBody>
      </p:sp>
      <p:sp>
        <p:nvSpPr>
          <p:cNvPr id="727" name="Drop Image Here.png"/>
          <p:cNvSpPr>
            <a:spLocks noGrp="1"/>
          </p:cNvSpPr>
          <p:nvPr>
            <p:ph type="pic" sz="quarter" idx="17"/>
          </p:nvPr>
        </p:nvSpPr>
        <p:spPr>
          <a:xfrm>
            <a:off x="17587483" y="4487302"/>
            <a:ext cx="4382800" cy="4382800"/>
          </a:xfrm>
          <a:prstGeom prst="rect">
            <a:avLst/>
          </a:prstGeom>
        </p:spPr>
        <p:txBody>
          <a:bodyPr lIns="91439" tIns="45719" rIns="91439" bIns="45719" anchor="t">
            <a:noAutofit/>
          </a:bodyPr>
          <a:lstStyle/>
          <a:p>
            <a:endParaRPr/>
          </a:p>
        </p:txBody>
      </p:sp>
      <p:sp>
        <p:nvSpPr>
          <p:cNvPr id="728" name="Drop Image Here.png"/>
          <p:cNvSpPr>
            <a:spLocks noGrp="1"/>
          </p:cNvSpPr>
          <p:nvPr>
            <p:ph type="pic" sz="quarter" idx="18"/>
          </p:nvPr>
        </p:nvSpPr>
        <p:spPr>
          <a:xfrm>
            <a:off x="12529435" y="4487302"/>
            <a:ext cx="4382800" cy="4382800"/>
          </a:xfrm>
          <a:prstGeom prst="rect">
            <a:avLst/>
          </a:prstGeom>
        </p:spPr>
        <p:txBody>
          <a:bodyPr lIns="91439" tIns="45719" rIns="91439" bIns="45719" anchor="t">
            <a:noAutofit/>
          </a:bodyPr>
          <a:lstStyle/>
          <a:p>
            <a:endParaRPr/>
          </a:p>
        </p:txBody>
      </p:sp>
      <p:sp>
        <p:nvSpPr>
          <p:cNvPr id="729" name="Drop Image Here.png"/>
          <p:cNvSpPr>
            <a:spLocks noGrp="1"/>
          </p:cNvSpPr>
          <p:nvPr>
            <p:ph type="pic" sz="quarter" idx="19"/>
          </p:nvPr>
        </p:nvSpPr>
        <p:spPr>
          <a:xfrm>
            <a:off x="7471548" y="4487302"/>
            <a:ext cx="4382801" cy="4382800"/>
          </a:xfrm>
          <a:prstGeom prst="rect">
            <a:avLst/>
          </a:prstGeom>
        </p:spPr>
        <p:txBody>
          <a:bodyPr lIns="91439" tIns="45719" rIns="91439" bIns="45719" anchor="t">
            <a:noAutofit/>
          </a:bodyPr>
          <a:lstStyle/>
          <a:p>
            <a:endParaRPr/>
          </a:p>
        </p:txBody>
      </p:sp>
      <p:sp>
        <p:nvSpPr>
          <p:cNvPr id="730" name="Drop Image Here.png"/>
          <p:cNvSpPr>
            <a:spLocks noGrp="1"/>
          </p:cNvSpPr>
          <p:nvPr>
            <p:ph type="pic" sz="quarter" idx="20"/>
          </p:nvPr>
        </p:nvSpPr>
        <p:spPr>
          <a:xfrm>
            <a:off x="2413771" y="4487302"/>
            <a:ext cx="4382800" cy="4382800"/>
          </a:xfrm>
          <a:prstGeom prst="rect">
            <a:avLst/>
          </a:prstGeom>
        </p:spPr>
        <p:txBody>
          <a:bodyPr lIns="91439" tIns="45719" rIns="91439" bIns="45719" anchor="t">
            <a:noAutofit/>
          </a:bodyPr>
          <a:lstStyle/>
          <a:p>
            <a:endParaRPr/>
          </a:p>
        </p:txBody>
      </p:sp>
      <p:sp>
        <p:nvSpPr>
          <p:cNvPr id="731" name="George Kylle"/>
          <p:cNvSpPr>
            <a:spLocks noGrp="1"/>
          </p:cNvSpPr>
          <p:nvPr>
            <p:ph type="body" sz="quarter" idx="21"/>
          </p:nvPr>
        </p:nvSpPr>
        <p:spPr>
          <a:xfrm>
            <a:off x="3369533" y="9533698"/>
            <a:ext cx="2471167" cy="546101"/>
          </a:xfrm>
          <a:prstGeom prst="rect">
            <a:avLst/>
          </a:prstGeom>
        </p:spPr>
        <p:txBody>
          <a:bodyPr wrap="none">
            <a:spAutoFit/>
          </a:bodyPr>
          <a:lstStyle>
            <a:lvl1pPr marL="0" indent="0" algn="ctr">
              <a:lnSpc>
                <a:spcPct val="90000"/>
              </a:lnSpc>
              <a:spcBef>
                <a:spcPts val="0"/>
              </a:spcBef>
              <a:buSzTx/>
              <a:buNone/>
              <a:defRPr sz="3000" b="1" spc="0">
                <a:solidFill>
                  <a:srgbClr val="44474F"/>
                </a:solidFill>
                <a:latin typeface="Raleway"/>
                <a:ea typeface="Raleway"/>
                <a:cs typeface="Raleway"/>
                <a:sym typeface="Raleway"/>
              </a:defRPr>
            </a:lvl1pPr>
          </a:lstStyle>
          <a:p>
            <a:r>
              <a:t>George Kylle</a:t>
            </a:r>
          </a:p>
        </p:txBody>
      </p:sp>
      <p:sp>
        <p:nvSpPr>
          <p:cNvPr id="732" name="Web Designer"/>
          <p:cNvSpPr>
            <a:spLocks noGrp="1"/>
          </p:cNvSpPr>
          <p:nvPr>
            <p:ph type="body" sz="quarter" idx="22"/>
          </p:nvPr>
        </p:nvSpPr>
        <p:spPr>
          <a:xfrm>
            <a:off x="3484392" y="10161468"/>
            <a:ext cx="2241449" cy="482601"/>
          </a:xfrm>
          <a:prstGeom prst="rect">
            <a:avLst/>
          </a:prstGeom>
        </p:spPr>
        <p:txBody>
          <a:bodyPr wrap="none">
            <a:spAutoFit/>
          </a:bodyPr>
          <a:lstStyle>
            <a:lvl1pPr marL="0" indent="0" algn="ctr">
              <a:lnSpc>
                <a:spcPct val="90000"/>
              </a:lnSpc>
              <a:spcBef>
                <a:spcPts val="0"/>
              </a:spcBef>
              <a:buSzTx/>
              <a:buNone/>
              <a:defRPr sz="2600" b="1" i="1" spc="0">
                <a:solidFill>
                  <a:srgbClr val="B8BABC"/>
                </a:solidFill>
                <a:latin typeface="Raleway"/>
                <a:ea typeface="Raleway"/>
                <a:cs typeface="Raleway"/>
                <a:sym typeface="Raleway"/>
              </a:defRPr>
            </a:lvl1pPr>
          </a:lstStyle>
          <a:p>
            <a:r>
              <a:t>Web Designer</a:t>
            </a:r>
          </a:p>
        </p:txBody>
      </p:sp>
      <p:sp>
        <p:nvSpPr>
          <p:cNvPr id="733" name="Julie Still"/>
          <p:cNvSpPr>
            <a:spLocks noGrp="1"/>
          </p:cNvSpPr>
          <p:nvPr>
            <p:ph type="body" sz="quarter" idx="23"/>
          </p:nvPr>
        </p:nvSpPr>
        <p:spPr>
          <a:xfrm>
            <a:off x="8767543" y="9533698"/>
            <a:ext cx="1790701" cy="546101"/>
          </a:xfrm>
          <a:prstGeom prst="rect">
            <a:avLst/>
          </a:prstGeom>
        </p:spPr>
        <p:txBody>
          <a:bodyPr wrap="none">
            <a:spAutoFit/>
          </a:bodyPr>
          <a:lstStyle>
            <a:lvl1pPr marL="0" indent="0" algn="ctr">
              <a:lnSpc>
                <a:spcPct val="90000"/>
              </a:lnSpc>
              <a:spcBef>
                <a:spcPts val="0"/>
              </a:spcBef>
              <a:buSzTx/>
              <a:buNone/>
              <a:defRPr sz="3000" b="1" spc="0">
                <a:solidFill>
                  <a:srgbClr val="44474F"/>
                </a:solidFill>
                <a:latin typeface="Raleway"/>
                <a:ea typeface="Raleway"/>
                <a:cs typeface="Raleway"/>
                <a:sym typeface="Raleway"/>
              </a:defRPr>
            </a:lvl1pPr>
          </a:lstStyle>
          <a:p>
            <a:r>
              <a:t>Julie Still</a:t>
            </a:r>
          </a:p>
        </p:txBody>
      </p:sp>
      <p:sp>
        <p:nvSpPr>
          <p:cNvPr id="734" name="Copywriter"/>
          <p:cNvSpPr>
            <a:spLocks noGrp="1"/>
          </p:cNvSpPr>
          <p:nvPr>
            <p:ph type="body" sz="quarter" idx="24"/>
          </p:nvPr>
        </p:nvSpPr>
        <p:spPr>
          <a:xfrm>
            <a:off x="8768521" y="10161468"/>
            <a:ext cx="1788745" cy="482601"/>
          </a:xfrm>
          <a:prstGeom prst="rect">
            <a:avLst/>
          </a:prstGeom>
        </p:spPr>
        <p:txBody>
          <a:bodyPr wrap="none">
            <a:spAutoFit/>
          </a:bodyPr>
          <a:lstStyle>
            <a:lvl1pPr marL="0" indent="0" algn="ctr">
              <a:lnSpc>
                <a:spcPct val="90000"/>
              </a:lnSpc>
              <a:spcBef>
                <a:spcPts val="0"/>
              </a:spcBef>
              <a:buSzTx/>
              <a:buNone/>
              <a:defRPr sz="2600" b="1" i="1" spc="0">
                <a:solidFill>
                  <a:srgbClr val="B8BABC"/>
                </a:solidFill>
                <a:latin typeface="Raleway"/>
                <a:ea typeface="Raleway"/>
                <a:cs typeface="Raleway"/>
                <a:sym typeface="Raleway"/>
              </a:defRPr>
            </a:lvl1pPr>
          </a:lstStyle>
          <a:p>
            <a:r>
              <a:t>Copywriter</a:t>
            </a:r>
          </a:p>
        </p:txBody>
      </p:sp>
      <p:sp>
        <p:nvSpPr>
          <p:cNvPr id="735" name="Emily Olie"/>
          <p:cNvSpPr>
            <a:spLocks noGrp="1"/>
          </p:cNvSpPr>
          <p:nvPr>
            <p:ph type="body" sz="quarter" idx="25"/>
          </p:nvPr>
        </p:nvSpPr>
        <p:spPr>
          <a:xfrm>
            <a:off x="13753612" y="9533698"/>
            <a:ext cx="1934338" cy="546101"/>
          </a:xfrm>
          <a:prstGeom prst="rect">
            <a:avLst/>
          </a:prstGeom>
        </p:spPr>
        <p:txBody>
          <a:bodyPr wrap="none">
            <a:spAutoFit/>
          </a:bodyPr>
          <a:lstStyle>
            <a:lvl1pPr marL="0" indent="0" algn="ctr">
              <a:lnSpc>
                <a:spcPct val="90000"/>
              </a:lnSpc>
              <a:spcBef>
                <a:spcPts val="0"/>
              </a:spcBef>
              <a:buSzTx/>
              <a:buNone/>
              <a:defRPr sz="3000" b="1" spc="0">
                <a:solidFill>
                  <a:srgbClr val="44474F"/>
                </a:solidFill>
                <a:latin typeface="Raleway"/>
                <a:ea typeface="Raleway"/>
                <a:cs typeface="Raleway"/>
                <a:sym typeface="Raleway"/>
              </a:defRPr>
            </a:lvl1pPr>
          </a:lstStyle>
          <a:p>
            <a:r>
              <a:t>Emily Olie</a:t>
            </a:r>
          </a:p>
        </p:txBody>
      </p:sp>
      <p:sp>
        <p:nvSpPr>
          <p:cNvPr id="736" name="UI/UX Designer"/>
          <p:cNvSpPr>
            <a:spLocks noGrp="1"/>
          </p:cNvSpPr>
          <p:nvPr>
            <p:ph type="body" sz="quarter" idx="26"/>
          </p:nvPr>
        </p:nvSpPr>
        <p:spPr>
          <a:xfrm>
            <a:off x="13448659" y="10161468"/>
            <a:ext cx="2544243" cy="482601"/>
          </a:xfrm>
          <a:prstGeom prst="rect">
            <a:avLst/>
          </a:prstGeom>
        </p:spPr>
        <p:txBody>
          <a:bodyPr wrap="none">
            <a:spAutoFit/>
          </a:bodyPr>
          <a:lstStyle>
            <a:lvl1pPr marL="0" indent="0" algn="ctr">
              <a:lnSpc>
                <a:spcPct val="90000"/>
              </a:lnSpc>
              <a:spcBef>
                <a:spcPts val="0"/>
              </a:spcBef>
              <a:buSzTx/>
              <a:buNone/>
              <a:defRPr sz="2600" b="1" i="1" spc="0">
                <a:solidFill>
                  <a:srgbClr val="B8BABC"/>
                </a:solidFill>
                <a:latin typeface="Raleway"/>
                <a:ea typeface="Raleway"/>
                <a:cs typeface="Raleway"/>
                <a:sym typeface="Raleway"/>
              </a:defRPr>
            </a:lvl1pPr>
          </a:lstStyle>
          <a:p>
            <a:r>
              <a:t>UI/UX Designer</a:t>
            </a:r>
          </a:p>
        </p:txBody>
      </p:sp>
      <p:sp>
        <p:nvSpPr>
          <p:cNvPr id="737" name="Clark Term"/>
          <p:cNvSpPr>
            <a:spLocks noGrp="1"/>
          </p:cNvSpPr>
          <p:nvPr>
            <p:ph type="body" sz="quarter" idx="27"/>
          </p:nvPr>
        </p:nvSpPr>
        <p:spPr>
          <a:xfrm>
            <a:off x="18739461" y="9533698"/>
            <a:ext cx="2078737" cy="546101"/>
          </a:xfrm>
          <a:prstGeom prst="rect">
            <a:avLst/>
          </a:prstGeom>
        </p:spPr>
        <p:txBody>
          <a:bodyPr wrap="none">
            <a:spAutoFit/>
          </a:bodyPr>
          <a:lstStyle>
            <a:lvl1pPr marL="0" indent="0" algn="ctr">
              <a:lnSpc>
                <a:spcPct val="90000"/>
              </a:lnSpc>
              <a:spcBef>
                <a:spcPts val="0"/>
              </a:spcBef>
              <a:buSzTx/>
              <a:buNone/>
              <a:defRPr sz="3000" b="1" spc="0">
                <a:solidFill>
                  <a:srgbClr val="44474F"/>
                </a:solidFill>
                <a:latin typeface="Raleway"/>
                <a:ea typeface="Raleway"/>
                <a:cs typeface="Raleway"/>
                <a:sym typeface="Raleway"/>
              </a:defRPr>
            </a:lvl1pPr>
          </a:lstStyle>
          <a:p>
            <a:r>
              <a:t>Clark Term</a:t>
            </a:r>
          </a:p>
        </p:txBody>
      </p:sp>
      <p:sp>
        <p:nvSpPr>
          <p:cNvPr id="738" name="CEO Manager"/>
          <p:cNvSpPr>
            <a:spLocks noGrp="1"/>
          </p:cNvSpPr>
          <p:nvPr>
            <p:ph type="body" sz="quarter" idx="28"/>
          </p:nvPr>
        </p:nvSpPr>
        <p:spPr>
          <a:xfrm>
            <a:off x="18668176" y="10161468"/>
            <a:ext cx="2221308" cy="482601"/>
          </a:xfrm>
          <a:prstGeom prst="rect">
            <a:avLst/>
          </a:prstGeom>
        </p:spPr>
        <p:txBody>
          <a:bodyPr wrap="none">
            <a:spAutoFit/>
          </a:bodyPr>
          <a:lstStyle>
            <a:lvl1pPr marL="0" indent="0" algn="ctr">
              <a:lnSpc>
                <a:spcPct val="90000"/>
              </a:lnSpc>
              <a:spcBef>
                <a:spcPts val="0"/>
              </a:spcBef>
              <a:buSzTx/>
              <a:buNone/>
              <a:defRPr sz="2600" b="1" i="1" spc="0">
                <a:solidFill>
                  <a:srgbClr val="B8BABC"/>
                </a:solidFill>
                <a:latin typeface="Raleway"/>
                <a:ea typeface="Raleway"/>
                <a:cs typeface="Raleway"/>
                <a:sym typeface="Raleway"/>
              </a:defRPr>
            </a:lvl1pPr>
          </a:lstStyle>
          <a:p>
            <a:r>
              <a:t>CEO Manager</a:t>
            </a:r>
          </a:p>
        </p:txBody>
      </p:sp>
      <p:sp>
        <p:nvSpPr>
          <p:cNvPr id="739"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57361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12" name="Picture Placeholder 10"/>
          <p:cNvSpPr>
            <a:spLocks noGrp="1"/>
          </p:cNvSpPr>
          <p:nvPr>
            <p:ph type="pic" sz="quarter" idx="17"/>
          </p:nvPr>
        </p:nvSpPr>
        <p:spPr>
          <a:xfrm>
            <a:off x="2909743" y="1775221"/>
            <a:ext cx="8803482" cy="10165558"/>
          </a:xfrm>
          <a:custGeom>
            <a:avLst/>
            <a:gdLst>
              <a:gd name="connsiteX0" fmla="*/ 0 w 4351338"/>
              <a:gd name="connsiteY0" fmla="*/ 2463800 h 4927600"/>
              <a:gd name="connsiteX1" fmla="*/ 1087835 w 4351338"/>
              <a:gd name="connsiteY1" fmla="*/ 1 h 4927600"/>
              <a:gd name="connsiteX2" fmla="*/ 3263504 w 4351338"/>
              <a:gd name="connsiteY2" fmla="*/ 1 h 4927600"/>
              <a:gd name="connsiteX3" fmla="*/ 4351338 w 4351338"/>
              <a:gd name="connsiteY3" fmla="*/ 2463800 h 4927600"/>
              <a:gd name="connsiteX4" fmla="*/ 3263504 w 4351338"/>
              <a:gd name="connsiteY4" fmla="*/ 4927599 h 4927600"/>
              <a:gd name="connsiteX5" fmla="*/ 1087835 w 4351338"/>
              <a:gd name="connsiteY5" fmla="*/ 4927599 h 4927600"/>
              <a:gd name="connsiteX6" fmla="*/ 0 w 4351338"/>
              <a:gd name="connsiteY6" fmla="*/ 2463800 h 4927600"/>
              <a:gd name="connsiteX0" fmla="*/ 0 w 4351338"/>
              <a:gd name="connsiteY0" fmla="*/ 2475830 h 4939629"/>
              <a:gd name="connsiteX1" fmla="*/ 2122551 w 4351338"/>
              <a:gd name="connsiteY1" fmla="*/ 0 h 4939629"/>
              <a:gd name="connsiteX2" fmla="*/ 3263504 w 4351338"/>
              <a:gd name="connsiteY2" fmla="*/ 12031 h 4939629"/>
              <a:gd name="connsiteX3" fmla="*/ 4351338 w 4351338"/>
              <a:gd name="connsiteY3" fmla="*/ 2475830 h 4939629"/>
              <a:gd name="connsiteX4" fmla="*/ 3263504 w 4351338"/>
              <a:gd name="connsiteY4" fmla="*/ 4939629 h 4939629"/>
              <a:gd name="connsiteX5" fmla="*/ 1087835 w 4351338"/>
              <a:gd name="connsiteY5" fmla="*/ 4939629 h 4939629"/>
              <a:gd name="connsiteX6" fmla="*/ 0 w 4351338"/>
              <a:gd name="connsiteY6" fmla="*/ 2475830 h 4939629"/>
              <a:gd name="connsiteX0" fmla="*/ 0 w 4291180"/>
              <a:gd name="connsiteY0" fmla="*/ 2475830 h 4939629"/>
              <a:gd name="connsiteX1" fmla="*/ 2122551 w 4291180"/>
              <a:gd name="connsiteY1" fmla="*/ 0 h 4939629"/>
              <a:gd name="connsiteX2" fmla="*/ 3263504 w 4291180"/>
              <a:gd name="connsiteY2" fmla="*/ 12031 h 4939629"/>
              <a:gd name="connsiteX3" fmla="*/ 4291180 w 4291180"/>
              <a:gd name="connsiteY3" fmla="*/ 1236577 h 4939629"/>
              <a:gd name="connsiteX4" fmla="*/ 3263504 w 4291180"/>
              <a:gd name="connsiteY4" fmla="*/ 4939629 h 4939629"/>
              <a:gd name="connsiteX5" fmla="*/ 1087835 w 4291180"/>
              <a:gd name="connsiteY5" fmla="*/ 4939629 h 4939629"/>
              <a:gd name="connsiteX6" fmla="*/ 0 w 4291180"/>
              <a:gd name="connsiteY6" fmla="*/ 2475830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1039708 w 4243053"/>
              <a:gd name="connsiteY5" fmla="*/ 4939629 h 4939629"/>
              <a:gd name="connsiteX6" fmla="*/ 0 w 4243053"/>
              <a:gd name="connsiteY6" fmla="*/ 1236578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4993 w 4243053"/>
              <a:gd name="connsiteY5" fmla="*/ 3712408 h 4939629"/>
              <a:gd name="connsiteX6" fmla="*/ 0 w 4243053"/>
              <a:gd name="connsiteY6" fmla="*/ 1236578 h 4939629"/>
              <a:gd name="connsiteX0" fmla="*/ 0 w 4243053"/>
              <a:gd name="connsiteY0" fmla="*/ 1236578 h 4927597"/>
              <a:gd name="connsiteX1" fmla="*/ 2074424 w 4243053"/>
              <a:gd name="connsiteY1" fmla="*/ 0 h 4927597"/>
              <a:gd name="connsiteX2" fmla="*/ 3215377 w 4243053"/>
              <a:gd name="connsiteY2" fmla="*/ 12031 h 4927597"/>
              <a:gd name="connsiteX3" fmla="*/ 4243053 w 4243053"/>
              <a:gd name="connsiteY3" fmla="*/ 1236577 h 4927597"/>
              <a:gd name="connsiteX4" fmla="*/ 2144567 w 4243053"/>
              <a:gd name="connsiteY4" fmla="*/ 4927597 h 4927597"/>
              <a:gd name="connsiteX5" fmla="*/ 4993 w 4243053"/>
              <a:gd name="connsiteY5" fmla="*/ 3712408 h 4927597"/>
              <a:gd name="connsiteX6" fmla="*/ 0 w 4243053"/>
              <a:gd name="connsiteY6" fmla="*/ 1236578 h 4927597"/>
              <a:gd name="connsiteX0" fmla="*/ 0 w 4255085"/>
              <a:gd name="connsiteY0" fmla="*/ 1236578 h 4927597"/>
              <a:gd name="connsiteX1" fmla="*/ 2074424 w 4255085"/>
              <a:gd name="connsiteY1" fmla="*/ 0 h 4927597"/>
              <a:gd name="connsiteX2" fmla="*/ 3215377 w 4255085"/>
              <a:gd name="connsiteY2" fmla="*/ 12031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36578 h 4927597"/>
              <a:gd name="connsiteX1" fmla="*/ 2074424 w 4255085"/>
              <a:gd name="connsiteY1" fmla="*/ 0 h 4927597"/>
              <a:gd name="connsiteX2" fmla="*/ 4238062 w 4255085"/>
              <a:gd name="connsiteY2" fmla="*/ 1227220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19216 h 4910235"/>
              <a:gd name="connsiteX1" fmla="*/ 2114936 w 4255085"/>
              <a:gd name="connsiteY1" fmla="*/ 0 h 4910235"/>
              <a:gd name="connsiteX2" fmla="*/ 4238062 w 4255085"/>
              <a:gd name="connsiteY2" fmla="*/ 1209858 h 4910235"/>
              <a:gd name="connsiteX3" fmla="*/ 4255085 w 4255085"/>
              <a:gd name="connsiteY3" fmla="*/ 3685689 h 4910235"/>
              <a:gd name="connsiteX4" fmla="*/ 2144567 w 4255085"/>
              <a:gd name="connsiteY4" fmla="*/ 4910235 h 4910235"/>
              <a:gd name="connsiteX5" fmla="*/ 4993 w 4255085"/>
              <a:gd name="connsiteY5" fmla="*/ 3695046 h 4910235"/>
              <a:gd name="connsiteX6" fmla="*/ 0 w 4255085"/>
              <a:gd name="connsiteY6" fmla="*/ 1219216 h 4910235"/>
              <a:gd name="connsiteX0" fmla="*/ 0 w 4261211"/>
              <a:gd name="connsiteY0" fmla="*/ 1219216 h 4910235"/>
              <a:gd name="connsiteX1" fmla="*/ 2114936 w 4261211"/>
              <a:gd name="connsiteY1" fmla="*/ 0 h 4910235"/>
              <a:gd name="connsiteX2" fmla="*/ 4261211 w 4261211"/>
              <a:gd name="connsiteY2" fmla="*/ 1221433 h 4910235"/>
              <a:gd name="connsiteX3" fmla="*/ 4255085 w 4261211"/>
              <a:gd name="connsiteY3" fmla="*/ 3685689 h 4910235"/>
              <a:gd name="connsiteX4" fmla="*/ 2144567 w 4261211"/>
              <a:gd name="connsiteY4" fmla="*/ 4910235 h 4910235"/>
              <a:gd name="connsiteX5" fmla="*/ 4993 w 4261211"/>
              <a:gd name="connsiteY5" fmla="*/ 3695046 h 4910235"/>
              <a:gd name="connsiteX6" fmla="*/ 0 w 4261211"/>
              <a:gd name="connsiteY6" fmla="*/ 1219216 h 4910235"/>
              <a:gd name="connsiteX0" fmla="*/ 0 w 4266998"/>
              <a:gd name="connsiteY0" fmla="*/ 1219216 h 4910235"/>
              <a:gd name="connsiteX1" fmla="*/ 2120723 w 4266998"/>
              <a:gd name="connsiteY1" fmla="*/ 0 h 4910235"/>
              <a:gd name="connsiteX2" fmla="*/ 4266998 w 4266998"/>
              <a:gd name="connsiteY2" fmla="*/ 1221433 h 4910235"/>
              <a:gd name="connsiteX3" fmla="*/ 4260872 w 4266998"/>
              <a:gd name="connsiteY3" fmla="*/ 3685689 h 4910235"/>
              <a:gd name="connsiteX4" fmla="*/ 2150354 w 4266998"/>
              <a:gd name="connsiteY4" fmla="*/ 4910235 h 4910235"/>
              <a:gd name="connsiteX5" fmla="*/ 10780 w 4266998"/>
              <a:gd name="connsiteY5" fmla="*/ 3695046 h 4910235"/>
              <a:gd name="connsiteX6" fmla="*/ 0 w 4266998"/>
              <a:gd name="connsiteY6" fmla="*/ 1219216 h 4910235"/>
              <a:gd name="connsiteX0" fmla="*/ 1198 w 4268196"/>
              <a:gd name="connsiteY0" fmla="*/ 1219216 h 4910235"/>
              <a:gd name="connsiteX1" fmla="*/ 2121921 w 4268196"/>
              <a:gd name="connsiteY1" fmla="*/ 0 h 4910235"/>
              <a:gd name="connsiteX2" fmla="*/ 4268196 w 4268196"/>
              <a:gd name="connsiteY2" fmla="*/ 1221433 h 4910235"/>
              <a:gd name="connsiteX3" fmla="*/ 4262070 w 4268196"/>
              <a:gd name="connsiteY3" fmla="*/ 3685689 h 4910235"/>
              <a:gd name="connsiteX4" fmla="*/ 2151552 w 4268196"/>
              <a:gd name="connsiteY4" fmla="*/ 4910235 h 4910235"/>
              <a:gd name="connsiteX5" fmla="*/ 403 w 4268196"/>
              <a:gd name="connsiteY5" fmla="*/ 3689259 h 4910235"/>
              <a:gd name="connsiteX6" fmla="*/ 1198 w 4268196"/>
              <a:gd name="connsiteY6" fmla="*/ 1219216 h 4910235"/>
              <a:gd name="connsiteX0" fmla="*/ 1198 w 4268196"/>
              <a:gd name="connsiteY0" fmla="*/ 1219216 h 4921810"/>
              <a:gd name="connsiteX1" fmla="*/ 2121921 w 4268196"/>
              <a:gd name="connsiteY1" fmla="*/ 0 h 4921810"/>
              <a:gd name="connsiteX2" fmla="*/ 4268196 w 4268196"/>
              <a:gd name="connsiteY2" fmla="*/ 1221433 h 4921810"/>
              <a:gd name="connsiteX3" fmla="*/ 4262070 w 4268196"/>
              <a:gd name="connsiteY3" fmla="*/ 3685689 h 4921810"/>
              <a:gd name="connsiteX4" fmla="*/ 2134190 w 4268196"/>
              <a:gd name="connsiteY4" fmla="*/ 4921810 h 4921810"/>
              <a:gd name="connsiteX5" fmla="*/ 403 w 4268196"/>
              <a:gd name="connsiteY5" fmla="*/ 3689259 h 4921810"/>
              <a:gd name="connsiteX6" fmla="*/ 1198 w 4268196"/>
              <a:gd name="connsiteY6" fmla="*/ 1219216 h 492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8196" h="4921810">
                <a:moveTo>
                  <a:pt x="1198" y="1219216"/>
                </a:moveTo>
                <a:lnTo>
                  <a:pt x="2121921" y="0"/>
                </a:lnTo>
                <a:lnTo>
                  <a:pt x="4268196" y="1221433"/>
                </a:lnTo>
                <a:lnTo>
                  <a:pt x="4262070" y="3685689"/>
                </a:lnTo>
                <a:lnTo>
                  <a:pt x="2134190" y="4921810"/>
                </a:lnTo>
                <a:lnTo>
                  <a:pt x="403" y="3689259"/>
                </a:lnTo>
                <a:cubicBezTo>
                  <a:pt x="-1261" y="2863982"/>
                  <a:pt x="2862" y="2044493"/>
                  <a:pt x="1198" y="1219216"/>
                </a:cubicBezTo>
                <a:close/>
              </a:path>
            </a:pathLst>
          </a:custGeom>
          <a:ln w="12700">
            <a:miter lim="400000"/>
          </a:ln>
          <a:effectLst/>
          <a:extLst>
            <a:ext uri="{C572A759-6A51-4108-AA02-DFA0A04FC94B}">
              <ma14:wrappingTextBoxFlag xmlns:ma14="http://schemas.microsoft.com/office/mac/drawingml/2011/main" xmlns="" val="1"/>
            </a:ext>
          </a:extLst>
        </p:spPr>
        <p:txBody>
          <a:bodyPr/>
          <a:lstStyle/>
          <a:p>
            <a:endParaRPr lang="en-US"/>
          </a:p>
        </p:txBody>
      </p:sp>
      <p:sp>
        <p:nvSpPr>
          <p:cNvPr id="746" name="Body Level One…"/>
          <p:cNvSpPr>
            <a:spLocks noGrp="1"/>
          </p:cNvSpPr>
          <p:nvPr>
            <p:ph type="body" sz="quarter" idx="1"/>
          </p:nvPr>
        </p:nvSpPr>
        <p:spPr>
          <a:xfrm>
            <a:off x="13623762" y="7023271"/>
            <a:ext cx="7729918" cy="3478899"/>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747" name="Title Text"/>
          <p:cNvSpPr>
            <a:spLocks noGrp="1"/>
          </p:cNvSpPr>
          <p:nvPr>
            <p:ph type="title"/>
          </p:nvPr>
        </p:nvSpPr>
        <p:spPr>
          <a:xfrm>
            <a:off x="13611130" y="4465148"/>
            <a:ext cx="5113181" cy="1525271"/>
          </a:xfrm>
          <a:prstGeom prst="rect">
            <a:avLst/>
          </a:prstGeom>
        </p:spPr>
        <p:txBody>
          <a:bodyPr anchor="t"/>
          <a:lstStyle>
            <a:lvl1pPr algn="l">
              <a:defRPr sz="5000" b="1">
                <a:latin typeface="Raleway"/>
                <a:ea typeface="Raleway"/>
                <a:cs typeface="Raleway"/>
                <a:sym typeface="Raleway"/>
              </a:defRPr>
            </a:lvl1pPr>
          </a:lstStyle>
          <a:p>
            <a:r>
              <a:t>Title Text</a:t>
            </a:r>
          </a:p>
        </p:txBody>
      </p:sp>
      <p:sp>
        <p:nvSpPr>
          <p:cNvPr id="748" name="IRIS"/>
          <p:cNvSpPr>
            <a:spLocks noGrp="1"/>
          </p:cNvSpPr>
          <p:nvPr>
            <p:ph type="body" sz="quarter" idx="13"/>
          </p:nvPr>
        </p:nvSpPr>
        <p:spPr>
          <a:xfrm>
            <a:off x="11829415" y="661193"/>
            <a:ext cx="725171" cy="482601"/>
          </a:xfrm>
          <a:prstGeom prst="rect">
            <a:avLst/>
          </a:prstGeom>
        </p:spPr>
        <p:txBody>
          <a:bodyPr wrap="none">
            <a:spAutoFit/>
          </a:bodyPr>
          <a:lstStyle>
            <a:lvl1pPr marL="0" indent="0" algn="ctr">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749" name="www.yourwebsite.com"/>
          <p:cNvSpPr>
            <a:spLocks noGrp="1"/>
          </p:cNvSpPr>
          <p:nvPr>
            <p:ph type="body" sz="quarter" idx="14"/>
          </p:nvPr>
        </p:nvSpPr>
        <p:spPr>
          <a:xfrm>
            <a:off x="10476280" y="12591399"/>
            <a:ext cx="3431440" cy="469901"/>
          </a:xfrm>
          <a:prstGeom prst="rect">
            <a:avLst/>
          </a:prstGeom>
        </p:spPr>
        <p:txBody>
          <a:bodyPr wrap="none">
            <a:spAutoFit/>
          </a:bodyPr>
          <a:lstStyle>
            <a:lvl1pPr marL="0" indent="0" algn="ctr">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751" name="Copywriter"/>
          <p:cNvSpPr>
            <a:spLocks noGrp="1"/>
          </p:cNvSpPr>
          <p:nvPr>
            <p:ph type="body" sz="quarter" idx="16"/>
          </p:nvPr>
        </p:nvSpPr>
        <p:spPr>
          <a:xfrm>
            <a:off x="13578597" y="6084573"/>
            <a:ext cx="1788745" cy="482601"/>
          </a:xfrm>
          <a:prstGeom prst="rect">
            <a:avLst/>
          </a:prstGeom>
        </p:spPr>
        <p:txBody>
          <a:bodyPr wrap="none">
            <a:spAutoFit/>
          </a:bodyPr>
          <a:lstStyle>
            <a:lvl1pPr marL="0" indent="0">
              <a:lnSpc>
                <a:spcPct val="90000"/>
              </a:lnSpc>
              <a:spcBef>
                <a:spcPts val="0"/>
              </a:spcBef>
              <a:buSzTx/>
              <a:buNone/>
              <a:defRPr sz="2600" b="1" i="1" spc="0">
                <a:solidFill>
                  <a:srgbClr val="B8BABC"/>
                </a:solidFill>
                <a:latin typeface="Raleway"/>
                <a:ea typeface="Raleway"/>
                <a:cs typeface="Raleway"/>
                <a:sym typeface="Raleway"/>
              </a:defRPr>
            </a:lvl1pPr>
          </a:lstStyle>
          <a:p>
            <a:r>
              <a:t>Copywriter</a:t>
            </a:r>
          </a:p>
        </p:txBody>
      </p:sp>
      <p:sp>
        <p:nvSpPr>
          <p:cNvPr id="752"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10" name="Shape"/>
          <p:cNvSpPr/>
          <p:nvPr userDrawn="1"/>
        </p:nvSpPr>
        <p:spPr>
          <a:xfrm>
            <a:off x="16904484" y="-7515797"/>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EDF0F3"/>
            </a:solidFill>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93427363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eam slide (6)">
    <p:spTree>
      <p:nvGrpSpPr>
        <p:cNvPr id="1" name=""/>
        <p:cNvGrpSpPr/>
        <p:nvPr/>
      </p:nvGrpSpPr>
      <p:grpSpPr>
        <a:xfrm>
          <a:off x="0" y="0"/>
          <a:ext cx="0" cy="0"/>
          <a:chOff x="0" y="0"/>
          <a:chExt cx="0" cy="0"/>
        </a:xfrm>
      </p:grpSpPr>
      <p:sp>
        <p:nvSpPr>
          <p:cNvPr id="11" name="Shape"/>
          <p:cNvSpPr/>
          <p:nvPr userDrawn="1"/>
        </p:nvSpPr>
        <p:spPr>
          <a:xfrm>
            <a:off x="-4805908" y="7025601"/>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EDF0F3"/>
            </a:solidFill>
            <a:miter lim="400000"/>
          </a:ln>
        </p:spPr>
        <p:txBody>
          <a:bodyPr lIns="50800" tIns="50800" rIns="50800" bIns="50800" anchor="ctr"/>
          <a:lstStyle/>
          <a:p>
            <a:pPr>
              <a:defRPr sz="3200">
                <a:solidFill>
                  <a:srgbClr val="FFFFFF"/>
                </a:solidFill>
              </a:defRPr>
            </a:pPr>
            <a:endParaRPr/>
          </a:p>
        </p:txBody>
      </p:sp>
      <p:sp>
        <p:nvSpPr>
          <p:cNvPr id="9" name="Shape"/>
          <p:cNvSpPr/>
          <p:nvPr userDrawn="1"/>
        </p:nvSpPr>
        <p:spPr>
          <a:xfrm>
            <a:off x="16904484" y="-7515797"/>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EDF0F3"/>
            </a:solidFill>
            <a:miter lim="400000"/>
          </a:ln>
        </p:spPr>
        <p:txBody>
          <a:bodyPr lIns="50800" tIns="50800" rIns="50800" bIns="50800" anchor="ctr"/>
          <a:lstStyle/>
          <a:p>
            <a:pPr>
              <a:defRPr sz="3200">
                <a:solidFill>
                  <a:srgbClr val="FFFFFF"/>
                </a:solidFill>
              </a:defRPr>
            </a:pPr>
            <a:endParaRPr/>
          </a:p>
        </p:txBody>
      </p:sp>
      <p:sp>
        <p:nvSpPr>
          <p:cNvPr id="10" name="Rectangle"/>
          <p:cNvSpPr/>
          <p:nvPr userDrawn="1"/>
        </p:nvSpPr>
        <p:spPr>
          <a:xfrm>
            <a:off x="12190405" y="2009014"/>
            <a:ext cx="10161589" cy="9697973"/>
          </a:xfrm>
          <a:prstGeom prst="rect">
            <a:avLst/>
          </a:pr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p:spPr>
        <p:txBody>
          <a:bodyPr lIns="50800" tIns="50800" rIns="50800" bIns="50800" anchor="ctr"/>
          <a:lstStyle/>
          <a:p>
            <a:pPr>
              <a:defRPr sz="3200">
                <a:solidFill>
                  <a:srgbClr val="FFFFFF"/>
                </a:solidFill>
                <a:latin typeface="Raleway"/>
                <a:ea typeface="Raleway"/>
                <a:cs typeface="Raleway"/>
                <a:sym typeface="Raleway"/>
              </a:defRPr>
            </a:pPr>
            <a:endParaRPr/>
          </a:p>
        </p:txBody>
      </p:sp>
      <p:sp>
        <p:nvSpPr>
          <p:cNvPr id="827" name="Body Level One…"/>
          <p:cNvSpPr>
            <a:spLocks noGrp="1"/>
          </p:cNvSpPr>
          <p:nvPr>
            <p:ph type="body" sz="quarter" idx="1"/>
          </p:nvPr>
        </p:nvSpPr>
        <p:spPr>
          <a:xfrm>
            <a:off x="13623762" y="6393289"/>
            <a:ext cx="7729918" cy="2227581"/>
          </a:xfrm>
          <a:prstGeom prst="rect">
            <a:avLst/>
          </a:prstGeom>
        </p:spPr>
        <p:txBody>
          <a:bodyPr anchor="t">
            <a:noAutofit/>
          </a:bodyPr>
          <a:lstStyle>
            <a:lvl1pPr marL="0" indent="0">
              <a:spcBef>
                <a:spcPts val="0"/>
              </a:spcBef>
              <a:buSzTx/>
              <a:buNone/>
              <a:defRPr>
                <a:solidFill>
                  <a:srgbClr val="FFFFFF"/>
                </a:solidFill>
              </a:defRPr>
            </a:lvl1pPr>
            <a:lvl2pPr marL="0" indent="228600">
              <a:spcBef>
                <a:spcPts val="0"/>
              </a:spcBef>
              <a:buSzTx/>
              <a:buNone/>
              <a:defRPr>
                <a:solidFill>
                  <a:srgbClr val="FFFFFF"/>
                </a:solidFill>
              </a:defRPr>
            </a:lvl2pPr>
            <a:lvl3pPr marL="0" indent="457200">
              <a:spcBef>
                <a:spcPts val="0"/>
              </a:spcBef>
              <a:buSzTx/>
              <a:buNone/>
              <a:defRPr>
                <a:solidFill>
                  <a:srgbClr val="FFFFFF"/>
                </a:solidFill>
              </a:defRPr>
            </a:lvl3pPr>
            <a:lvl4pPr marL="0" indent="685800">
              <a:spcBef>
                <a:spcPts val="0"/>
              </a:spcBef>
              <a:buSzTx/>
              <a:buNone/>
              <a:defRPr>
                <a:solidFill>
                  <a:srgbClr val="FFFFFF"/>
                </a:solidFill>
              </a:defRPr>
            </a:lvl4pPr>
            <a:lvl5pPr marL="0" indent="914400">
              <a:spcBef>
                <a:spcPts val="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28" name="Title Text"/>
          <p:cNvSpPr>
            <a:spLocks noGrp="1"/>
          </p:cNvSpPr>
          <p:nvPr>
            <p:ph type="title"/>
          </p:nvPr>
        </p:nvSpPr>
        <p:spPr>
          <a:xfrm>
            <a:off x="13605806" y="3830772"/>
            <a:ext cx="5113181" cy="1525271"/>
          </a:xfrm>
          <a:prstGeom prst="rect">
            <a:avLst/>
          </a:prstGeom>
        </p:spPr>
        <p:txBody>
          <a:bodyPr anchor="t"/>
          <a:lstStyle>
            <a:lvl1pPr algn="l">
              <a:defRPr sz="5000" b="1">
                <a:solidFill>
                  <a:srgbClr val="FFFFFF"/>
                </a:solidFill>
                <a:latin typeface="Raleway"/>
                <a:ea typeface="Raleway"/>
                <a:cs typeface="Raleway"/>
                <a:sym typeface="Raleway"/>
              </a:defRPr>
            </a:lvl1pPr>
          </a:lstStyle>
          <a:p>
            <a:r>
              <a:t>Title Text</a:t>
            </a:r>
          </a:p>
        </p:txBody>
      </p:sp>
      <p:sp>
        <p:nvSpPr>
          <p:cNvPr id="829" name="IRIS"/>
          <p:cNvSpPr>
            <a:spLocks noGrp="1"/>
          </p:cNvSpPr>
          <p:nvPr>
            <p:ph type="body" sz="quarter" idx="13"/>
          </p:nvPr>
        </p:nvSpPr>
        <p:spPr>
          <a:xfrm>
            <a:off x="11829415" y="661193"/>
            <a:ext cx="725171" cy="482601"/>
          </a:xfrm>
          <a:prstGeom prst="rect">
            <a:avLst/>
          </a:prstGeom>
        </p:spPr>
        <p:txBody>
          <a:bodyPr wrap="none">
            <a:spAutoFit/>
          </a:bodyPr>
          <a:lstStyle>
            <a:lvl1pPr marL="0" indent="0" algn="ctr">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830" name="www.yourwebsite.com"/>
          <p:cNvSpPr>
            <a:spLocks noGrp="1"/>
          </p:cNvSpPr>
          <p:nvPr>
            <p:ph type="body" sz="quarter" idx="14"/>
          </p:nvPr>
        </p:nvSpPr>
        <p:spPr>
          <a:xfrm>
            <a:off x="10476280" y="12591399"/>
            <a:ext cx="3431440" cy="469901"/>
          </a:xfrm>
          <a:prstGeom prst="rect">
            <a:avLst/>
          </a:prstGeom>
        </p:spPr>
        <p:txBody>
          <a:bodyPr wrap="none">
            <a:spAutoFit/>
          </a:bodyPr>
          <a:lstStyle>
            <a:lvl1pPr marL="0" indent="0" algn="ctr">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831" name="Drop Image Here.png"/>
          <p:cNvSpPr>
            <a:spLocks noGrp="1"/>
          </p:cNvSpPr>
          <p:nvPr>
            <p:ph type="pic" sz="half" idx="15"/>
          </p:nvPr>
        </p:nvSpPr>
        <p:spPr>
          <a:xfrm>
            <a:off x="2033182" y="2010494"/>
            <a:ext cx="10161590" cy="9695012"/>
          </a:xfrm>
          <a:prstGeom prst="rect">
            <a:avLst/>
          </a:prstGeom>
        </p:spPr>
        <p:txBody>
          <a:bodyPr lIns="91439" tIns="45719" rIns="91439" bIns="45719" anchor="t">
            <a:noAutofit/>
          </a:bodyPr>
          <a:lstStyle/>
          <a:p>
            <a:endParaRPr/>
          </a:p>
        </p:txBody>
      </p:sp>
      <p:sp>
        <p:nvSpPr>
          <p:cNvPr id="832" name="Copywriter"/>
          <p:cNvSpPr>
            <a:spLocks noGrp="1"/>
          </p:cNvSpPr>
          <p:nvPr>
            <p:ph type="body" sz="quarter" idx="16"/>
          </p:nvPr>
        </p:nvSpPr>
        <p:spPr>
          <a:xfrm>
            <a:off x="13578597" y="5450196"/>
            <a:ext cx="1788745" cy="482601"/>
          </a:xfrm>
          <a:prstGeom prst="rect">
            <a:avLst/>
          </a:prstGeom>
        </p:spPr>
        <p:txBody>
          <a:bodyPr wrap="none">
            <a:spAutoFit/>
          </a:bodyPr>
          <a:lstStyle>
            <a:lvl1pPr marL="0" indent="0">
              <a:lnSpc>
                <a:spcPct val="90000"/>
              </a:lnSpc>
              <a:spcBef>
                <a:spcPts val="0"/>
              </a:spcBef>
              <a:buSzTx/>
              <a:buNone/>
              <a:defRPr sz="2600" b="1" i="1" spc="0">
                <a:solidFill>
                  <a:srgbClr val="FFFFFF"/>
                </a:solidFill>
                <a:latin typeface="Raleway"/>
                <a:ea typeface="Raleway"/>
                <a:cs typeface="Raleway"/>
                <a:sym typeface="Raleway"/>
              </a:defRPr>
            </a:lvl1pPr>
          </a:lstStyle>
          <a:p>
            <a:r>
              <a:t>Copywriter</a:t>
            </a:r>
          </a:p>
        </p:txBody>
      </p:sp>
      <p:sp>
        <p:nvSpPr>
          <p:cNvPr id="833"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433501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Phone mockup slide (1)">
    <p:spTree>
      <p:nvGrpSpPr>
        <p:cNvPr id="1" name=""/>
        <p:cNvGrpSpPr/>
        <p:nvPr/>
      </p:nvGrpSpPr>
      <p:grpSpPr>
        <a:xfrm>
          <a:off x="0" y="0"/>
          <a:ext cx="0" cy="0"/>
          <a:chOff x="0" y="0"/>
          <a:chExt cx="0" cy="0"/>
        </a:xfrm>
      </p:grpSpPr>
      <p:sp>
        <p:nvSpPr>
          <p:cNvPr id="840" name="Phone slide"/>
          <p:cNvSpPr>
            <a:spLocks noGrp="1"/>
          </p:cNvSpPr>
          <p:nvPr>
            <p:ph type="body" sz="quarter" idx="13"/>
          </p:nvPr>
        </p:nvSpPr>
        <p:spPr>
          <a:xfrm>
            <a:off x="6101524" y="-755761"/>
            <a:ext cx="12180952"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Phone slide</a:t>
            </a:r>
          </a:p>
        </p:txBody>
      </p:sp>
      <p:sp>
        <p:nvSpPr>
          <p:cNvPr id="841" name="Body Level One…"/>
          <p:cNvSpPr>
            <a:spLocks noGrp="1"/>
          </p:cNvSpPr>
          <p:nvPr>
            <p:ph type="body" sz="quarter" idx="1"/>
          </p:nvPr>
        </p:nvSpPr>
        <p:spPr>
          <a:xfrm>
            <a:off x="1719591" y="5158279"/>
            <a:ext cx="7805152" cy="3078693"/>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842"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843" name="IRIS"/>
          <p:cNvSpPr>
            <a:spLocks noGrp="1"/>
          </p:cNvSpPr>
          <p:nvPr>
            <p:ph type="body" sz="quarter" idx="14"/>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844" name="www.yourwebsite.com"/>
          <p:cNvSpPr>
            <a:spLocks noGrp="1"/>
          </p:cNvSpPr>
          <p:nvPr>
            <p:ph type="body" sz="quarter" idx="15"/>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pic>
        <p:nvPicPr>
          <p:cNvPr id="845" name="Phone_1.png" descr="Phone_1.png"/>
          <p:cNvPicPr>
            <a:picLocks noChangeAspect="1"/>
          </p:cNvPicPr>
          <p:nvPr/>
        </p:nvPicPr>
        <p:blipFill>
          <a:blip r:embed="rId2">
            <a:extLst/>
          </a:blip>
          <a:stretch>
            <a:fillRect/>
          </a:stretch>
        </p:blipFill>
        <p:spPr>
          <a:xfrm>
            <a:off x="10792176" y="2726139"/>
            <a:ext cx="6671142" cy="13716001"/>
          </a:xfrm>
          <a:prstGeom prst="rect">
            <a:avLst/>
          </a:prstGeom>
          <a:ln w="12700">
            <a:miter lim="400000"/>
          </a:ln>
        </p:spPr>
      </p:pic>
      <p:sp>
        <p:nvSpPr>
          <p:cNvPr id="846" name="Available for free"/>
          <p:cNvSpPr>
            <a:spLocks noGrp="1"/>
          </p:cNvSpPr>
          <p:nvPr>
            <p:ph type="body" sz="quarter" idx="16"/>
          </p:nvPr>
        </p:nvSpPr>
        <p:spPr>
          <a:xfrm>
            <a:off x="19430359" y="7834103"/>
            <a:ext cx="2359839"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Available for free</a:t>
            </a:r>
          </a:p>
        </p:txBody>
      </p:sp>
      <p:sp>
        <p:nvSpPr>
          <p:cNvPr id="847" name="High-quality"/>
          <p:cNvSpPr>
            <a:spLocks noGrp="1"/>
          </p:cNvSpPr>
          <p:nvPr>
            <p:ph type="body" sz="quarter" idx="17"/>
          </p:nvPr>
        </p:nvSpPr>
        <p:spPr>
          <a:xfrm>
            <a:off x="19430359" y="8601171"/>
            <a:ext cx="1759967"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High-quality</a:t>
            </a:r>
          </a:p>
        </p:txBody>
      </p:sp>
      <p:sp>
        <p:nvSpPr>
          <p:cNvPr id="848" name="Easy to customizing"/>
          <p:cNvSpPr>
            <a:spLocks noGrp="1"/>
          </p:cNvSpPr>
          <p:nvPr>
            <p:ph type="body" sz="quarter" idx="18"/>
          </p:nvPr>
        </p:nvSpPr>
        <p:spPr>
          <a:xfrm>
            <a:off x="19430359" y="9368239"/>
            <a:ext cx="2730323"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Easy to customizing</a:t>
            </a:r>
          </a:p>
        </p:txBody>
      </p:sp>
      <p:sp>
        <p:nvSpPr>
          <p:cNvPr id="849" name="Many amazing files"/>
          <p:cNvSpPr>
            <a:spLocks noGrp="1"/>
          </p:cNvSpPr>
          <p:nvPr>
            <p:ph type="body" sz="quarter" idx="19"/>
          </p:nvPr>
        </p:nvSpPr>
        <p:spPr>
          <a:xfrm>
            <a:off x="19430361" y="10135308"/>
            <a:ext cx="2623872"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Many amazing files</a:t>
            </a:r>
          </a:p>
        </p:txBody>
      </p:sp>
      <p:sp>
        <p:nvSpPr>
          <p:cNvPr id="850" name="Free updates"/>
          <p:cNvSpPr>
            <a:spLocks noGrp="1"/>
          </p:cNvSpPr>
          <p:nvPr>
            <p:ph type="body" sz="quarter" idx="20"/>
          </p:nvPr>
        </p:nvSpPr>
        <p:spPr>
          <a:xfrm>
            <a:off x="19430361" y="10902377"/>
            <a:ext cx="1847698"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Free updates</a:t>
            </a:r>
          </a:p>
        </p:txBody>
      </p:sp>
      <p:sp>
        <p:nvSpPr>
          <p:cNvPr id="851" name="Product feature"/>
          <p:cNvSpPr>
            <a:spLocks noGrp="1"/>
          </p:cNvSpPr>
          <p:nvPr>
            <p:ph type="body" sz="quarter" idx="21"/>
          </p:nvPr>
        </p:nvSpPr>
        <p:spPr>
          <a:xfrm>
            <a:off x="18551351" y="6787634"/>
            <a:ext cx="2977897"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Product feature</a:t>
            </a:r>
          </a:p>
        </p:txBody>
      </p:sp>
      <p:sp>
        <p:nvSpPr>
          <p:cNvPr id="852" name="Drop Image Here.png"/>
          <p:cNvSpPr>
            <a:spLocks noGrp="1"/>
          </p:cNvSpPr>
          <p:nvPr>
            <p:ph type="pic" sz="quarter" idx="22"/>
          </p:nvPr>
        </p:nvSpPr>
        <p:spPr>
          <a:xfrm>
            <a:off x="11211836" y="4360536"/>
            <a:ext cx="5803901" cy="10447208"/>
          </a:xfrm>
          <a:prstGeom prst="rect">
            <a:avLst/>
          </a:prstGeom>
        </p:spPr>
        <p:txBody>
          <a:bodyPr lIns="91439" tIns="45719" rIns="91439" bIns="45719" anchor="t">
            <a:noAutofit/>
          </a:bodyPr>
          <a:lstStyle/>
          <a:p>
            <a:endParaRPr/>
          </a:p>
        </p:txBody>
      </p:sp>
      <p:sp>
        <p:nvSpPr>
          <p:cNvPr id="853" name="Your awesome text"/>
          <p:cNvSpPr>
            <a:spLocks noGrp="1"/>
          </p:cNvSpPr>
          <p:nvPr>
            <p:ph type="body" sz="quarter" idx="23"/>
          </p:nvPr>
        </p:nvSpPr>
        <p:spPr>
          <a:xfrm>
            <a:off x="3174193" y="9285313"/>
            <a:ext cx="3585973"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Your awesome text</a:t>
            </a:r>
          </a:p>
        </p:txBody>
      </p:sp>
      <p:sp>
        <p:nvSpPr>
          <p:cNvPr id="854" name="There are many variations of passages of…"/>
          <p:cNvSpPr>
            <a:spLocks noGrp="1"/>
          </p:cNvSpPr>
          <p:nvPr>
            <p:ph type="body" sz="quarter" idx="24"/>
          </p:nvPr>
        </p:nvSpPr>
        <p:spPr>
          <a:xfrm>
            <a:off x="3170977" y="10054945"/>
            <a:ext cx="5891857" cy="890271"/>
          </a:xfrm>
          <a:prstGeom prst="rect">
            <a:avLst/>
          </a:prstGeom>
        </p:spPr>
        <p:txBody>
          <a:bodyPr wrap="none" anchor="t">
            <a:spAutoFit/>
          </a:bodyPr>
          <a:lstStyle/>
          <a:p>
            <a:pPr marL="0" indent="0">
              <a:spcBef>
                <a:spcPts val="0"/>
              </a:spcBef>
              <a:buSzTx/>
              <a:buNone/>
            </a:pPr>
            <a:r>
              <a:t>There are many variations of passages of</a:t>
            </a:r>
          </a:p>
          <a:p>
            <a:pPr marL="0" indent="0">
              <a:spcBef>
                <a:spcPts val="0"/>
              </a:spcBef>
              <a:buSzTx/>
              <a:buNone/>
            </a:pPr>
            <a:r>
              <a:t>Lorem Ipsum but the majority have suffered</a:t>
            </a:r>
          </a:p>
        </p:txBody>
      </p:sp>
      <p:sp>
        <p:nvSpPr>
          <p:cNvPr id="855"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18" name="Line"/>
          <p:cNvSpPr/>
          <p:nvPr userDrawn="1"/>
        </p:nvSpPr>
        <p:spPr>
          <a:xfrm>
            <a:off x="18616835" y="8062703"/>
            <a:ext cx="384017" cy="1"/>
          </a:xfrm>
          <a:prstGeom prst="line">
            <a:avLst/>
          </a:prstGeom>
          <a:ln w="76200">
            <a:solidFill>
              <a:schemeClr val="accent1">
                <a:hueOff val="267104"/>
                <a:satOff val="2937"/>
                <a:lumOff val="6922"/>
              </a:schemeClr>
            </a:solidFill>
            <a:miter lim="400000"/>
          </a:ln>
        </p:spPr>
        <p:txBody>
          <a:bodyPr lIns="50800" tIns="50800" rIns="50800" bIns="50800" anchor="ctr"/>
          <a:lstStyle/>
          <a:p>
            <a:pPr>
              <a:defRPr sz="3200"/>
            </a:pPr>
            <a:endParaRPr/>
          </a:p>
        </p:txBody>
      </p:sp>
      <p:sp>
        <p:nvSpPr>
          <p:cNvPr id="19" name="Line"/>
          <p:cNvSpPr/>
          <p:nvPr userDrawn="1"/>
        </p:nvSpPr>
        <p:spPr>
          <a:xfrm>
            <a:off x="18616835" y="8829771"/>
            <a:ext cx="384017" cy="1"/>
          </a:xfrm>
          <a:prstGeom prst="line">
            <a:avLst/>
          </a:prstGeom>
          <a:ln w="76200">
            <a:solidFill>
              <a:schemeClr val="accent1">
                <a:hueOff val="2738966"/>
                <a:satOff val="-43492"/>
                <a:lumOff val="5111"/>
              </a:schemeClr>
            </a:solidFill>
            <a:miter lim="400000"/>
          </a:ln>
        </p:spPr>
        <p:txBody>
          <a:bodyPr lIns="50800" tIns="50800" rIns="50800" bIns="50800" anchor="ctr"/>
          <a:lstStyle/>
          <a:p>
            <a:pPr>
              <a:defRPr sz="3200"/>
            </a:pPr>
            <a:endParaRPr/>
          </a:p>
        </p:txBody>
      </p:sp>
      <p:sp>
        <p:nvSpPr>
          <p:cNvPr id="20" name="Line"/>
          <p:cNvSpPr/>
          <p:nvPr userDrawn="1"/>
        </p:nvSpPr>
        <p:spPr>
          <a:xfrm>
            <a:off x="18616835" y="9596839"/>
            <a:ext cx="384017" cy="1"/>
          </a:xfrm>
          <a:prstGeom prst="line">
            <a:avLst/>
          </a:prstGeom>
          <a:ln w="76200">
            <a:solidFill>
              <a:schemeClr val="accent4">
                <a:hueOff val="693436"/>
                <a:satOff val="5281"/>
                <a:lumOff val="11274"/>
              </a:schemeClr>
            </a:solidFill>
            <a:miter lim="400000"/>
          </a:ln>
        </p:spPr>
        <p:txBody>
          <a:bodyPr lIns="50800" tIns="50800" rIns="50800" bIns="50800" anchor="ctr"/>
          <a:lstStyle/>
          <a:p>
            <a:pPr>
              <a:defRPr sz="3200"/>
            </a:pPr>
            <a:endParaRPr/>
          </a:p>
        </p:txBody>
      </p:sp>
      <p:sp>
        <p:nvSpPr>
          <p:cNvPr id="21" name="Line"/>
          <p:cNvSpPr/>
          <p:nvPr userDrawn="1"/>
        </p:nvSpPr>
        <p:spPr>
          <a:xfrm>
            <a:off x="18616837" y="10363908"/>
            <a:ext cx="384017" cy="1"/>
          </a:xfrm>
          <a:prstGeom prst="line">
            <a:avLst/>
          </a:prstGeom>
          <a:ln w="76200">
            <a:solidFill>
              <a:schemeClr val="accent4">
                <a:hueOff val="-1903587"/>
                <a:satOff val="-4547"/>
                <a:lumOff val="14180"/>
              </a:schemeClr>
            </a:solidFill>
            <a:miter lim="400000"/>
          </a:ln>
        </p:spPr>
        <p:txBody>
          <a:bodyPr lIns="50800" tIns="50800" rIns="50800" bIns="50800" anchor="ctr"/>
          <a:lstStyle/>
          <a:p>
            <a:pPr>
              <a:defRPr sz="3200"/>
            </a:pPr>
            <a:endParaRPr/>
          </a:p>
        </p:txBody>
      </p:sp>
      <p:sp>
        <p:nvSpPr>
          <p:cNvPr id="22" name="Line"/>
          <p:cNvSpPr/>
          <p:nvPr userDrawn="1"/>
        </p:nvSpPr>
        <p:spPr>
          <a:xfrm>
            <a:off x="18616837" y="11130977"/>
            <a:ext cx="384017" cy="1"/>
          </a:xfrm>
          <a:prstGeom prst="line">
            <a:avLst/>
          </a:prstGeom>
          <a:ln w="76200">
            <a:solidFill>
              <a:srgbClr val="1F2025"/>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71592951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Monoblock mockup slide (1)">
    <p:spTree>
      <p:nvGrpSpPr>
        <p:cNvPr id="1" name=""/>
        <p:cNvGrpSpPr/>
        <p:nvPr/>
      </p:nvGrpSpPr>
      <p:grpSpPr>
        <a:xfrm>
          <a:off x="0" y="0"/>
          <a:ext cx="0" cy="0"/>
          <a:chOff x="0" y="0"/>
          <a:chExt cx="0" cy="0"/>
        </a:xfrm>
      </p:grpSpPr>
      <p:sp>
        <p:nvSpPr>
          <p:cNvPr id="932" name="Body Level One…"/>
          <p:cNvSpPr>
            <a:spLocks noGrp="1"/>
          </p:cNvSpPr>
          <p:nvPr>
            <p:ph type="body" sz="quarter" idx="1"/>
          </p:nvPr>
        </p:nvSpPr>
        <p:spPr>
          <a:xfrm>
            <a:off x="14883389" y="3815919"/>
            <a:ext cx="7497436" cy="1781811"/>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933" name="Title Text"/>
          <p:cNvSpPr>
            <a:spLocks noGrp="1"/>
          </p:cNvSpPr>
          <p:nvPr>
            <p:ph type="title"/>
          </p:nvPr>
        </p:nvSpPr>
        <p:spPr>
          <a:xfrm>
            <a:off x="14848042" y="1619740"/>
            <a:ext cx="6576061" cy="1525271"/>
          </a:xfrm>
          <a:prstGeom prst="rect">
            <a:avLst/>
          </a:prstGeom>
        </p:spPr>
        <p:txBody>
          <a:bodyPr anchor="t"/>
          <a:lstStyle>
            <a:lvl1pPr algn="l">
              <a:defRPr sz="5000"/>
            </a:lvl1pPr>
          </a:lstStyle>
          <a:p>
            <a:r>
              <a:t>Title Text</a:t>
            </a:r>
          </a:p>
        </p:txBody>
      </p:sp>
      <p:sp>
        <p:nvSpPr>
          <p:cNvPr id="934"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935"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936" name="Slide Number"/>
          <p:cNvSpPr>
            <a:spLocks noGrp="1"/>
          </p:cNvSpPr>
          <p:nvPr>
            <p:ph type="sldNum" sz="quarter" idx="2"/>
          </p:nvPr>
        </p:nvSpPr>
        <p:spPr>
          <a:xfrm>
            <a:off x="11550877" y="654843"/>
            <a:ext cx="449474" cy="444501"/>
          </a:xfrm>
          <a:prstGeom prst="rect">
            <a:avLst/>
          </a:prstGeom>
        </p:spPr>
        <p:txBody>
          <a:bodyPr/>
          <a:lstStyle/>
          <a:p>
            <a:fld id="{86CB4B4D-7CA3-9044-876B-883B54F8677D}" type="slidenum">
              <a:t>‹#›</a:t>
            </a:fld>
            <a:endParaRPr/>
          </a:p>
        </p:txBody>
      </p:sp>
      <p:sp>
        <p:nvSpPr>
          <p:cNvPr id="937" name="Line"/>
          <p:cNvSpPr/>
          <p:nvPr/>
        </p:nvSpPr>
        <p:spPr>
          <a:xfrm flipV="1">
            <a:off x="12765023"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938" name="Monoblock"/>
          <p:cNvSpPr>
            <a:spLocks noGrp="1"/>
          </p:cNvSpPr>
          <p:nvPr>
            <p:ph type="body" sz="quarter" idx="15"/>
          </p:nvPr>
        </p:nvSpPr>
        <p:spPr>
          <a:xfrm>
            <a:off x="6356286" y="11963057"/>
            <a:ext cx="11671428"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Monoblock</a:t>
            </a:r>
          </a:p>
        </p:txBody>
      </p:sp>
      <p:sp>
        <p:nvSpPr>
          <p:cNvPr id="939" name="Any thing embarrassing hidden in the middle of text. All…"/>
          <p:cNvSpPr>
            <a:spLocks noGrp="1"/>
          </p:cNvSpPr>
          <p:nvPr>
            <p:ph type="body" sz="quarter" idx="16"/>
          </p:nvPr>
        </p:nvSpPr>
        <p:spPr>
          <a:xfrm>
            <a:off x="14851854" y="9457734"/>
            <a:ext cx="7497437" cy="890271"/>
          </a:xfrm>
          <a:prstGeom prst="rect">
            <a:avLst/>
          </a:prstGeom>
        </p:spPr>
        <p:txBody>
          <a:bodyPr wrap="none" anchor="t">
            <a:spAutoFit/>
          </a:bodyPr>
          <a:lstStyle/>
          <a:p>
            <a:pPr marL="0" indent="0">
              <a:spcBef>
                <a:spcPts val="0"/>
              </a:spcBef>
              <a:buSzTx/>
              <a:buNone/>
            </a:pPr>
            <a:r>
              <a:t>Any thing embarrassing hidden in the middle of text. All</a:t>
            </a:r>
          </a:p>
          <a:p>
            <a:pPr marL="0" indent="0">
              <a:spcBef>
                <a:spcPts val="0"/>
              </a:spcBef>
              <a:buSzTx/>
              <a:buNone/>
            </a:pPr>
            <a:r>
              <a:t>Lorem Ipsum generators on the Internet tend to repeat</a:t>
            </a:r>
          </a:p>
        </p:txBody>
      </p:sp>
      <p:pic>
        <p:nvPicPr>
          <p:cNvPr id="940" name="Computer_1.png" descr="Computer_1.png"/>
          <p:cNvPicPr>
            <a:picLocks noChangeAspect="1"/>
          </p:cNvPicPr>
          <p:nvPr/>
        </p:nvPicPr>
        <p:blipFill>
          <a:blip r:embed="rId2">
            <a:extLst/>
          </a:blip>
          <a:stretch>
            <a:fillRect/>
          </a:stretch>
        </p:blipFill>
        <p:spPr>
          <a:xfrm>
            <a:off x="1727493" y="2688185"/>
            <a:ext cx="9340682" cy="7833349"/>
          </a:xfrm>
          <a:prstGeom prst="rect">
            <a:avLst/>
          </a:prstGeom>
          <a:ln w="12700">
            <a:miter lim="400000"/>
          </a:ln>
        </p:spPr>
      </p:pic>
      <p:sp>
        <p:nvSpPr>
          <p:cNvPr id="941" name="Drop Image Here.png"/>
          <p:cNvSpPr>
            <a:spLocks noGrp="1"/>
          </p:cNvSpPr>
          <p:nvPr>
            <p:ph type="pic" sz="quarter" idx="17"/>
          </p:nvPr>
        </p:nvSpPr>
        <p:spPr>
          <a:xfrm>
            <a:off x="2182239" y="3127639"/>
            <a:ext cx="8422689" cy="4780163"/>
          </a:xfrm>
          <a:prstGeom prst="rect">
            <a:avLst/>
          </a:prstGeom>
        </p:spPr>
        <p:txBody>
          <a:bodyPr lIns="91439" tIns="45719" rIns="91439" bIns="45719" anchor="t">
            <a:noAutofit/>
          </a:bodyPr>
          <a:lstStyle/>
          <a:p>
            <a:endParaRPr/>
          </a:p>
        </p:txBody>
      </p:sp>
      <p:sp>
        <p:nvSpPr>
          <p:cNvPr id="942" name="Available for free"/>
          <p:cNvSpPr>
            <a:spLocks noGrp="1"/>
          </p:cNvSpPr>
          <p:nvPr>
            <p:ph type="body" sz="quarter" idx="18"/>
          </p:nvPr>
        </p:nvSpPr>
        <p:spPr>
          <a:xfrm>
            <a:off x="15741656" y="6680105"/>
            <a:ext cx="2359839"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Available for free</a:t>
            </a:r>
          </a:p>
        </p:txBody>
      </p:sp>
      <p:sp>
        <p:nvSpPr>
          <p:cNvPr id="943" name="High-quality"/>
          <p:cNvSpPr>
            <a:spLocks noGrp="1"/>
          </p:cNvSpPr>
          <p:nvPr>
            <p:ph type="body" sz="quarter" idx="19"/>
          </p:nvPr>
        </p:nvSpPr>
        <p:spPr>
          <a:xfrm>
            <a:off x="15741656" y="7447173"/>
            <a:ext cx="1759967"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High-quality</a:t>
            </a:r>
          </a:p>
        </p:txBody>
      </p:sp>
      <p:sp>
        <p:nvSpPr>
          <p:cNvPr id="944" name="Easy to customizing"/>
          <p:cNvSpPr>
            <a:spLocks noGrp="1"/>
          </p:cNvSpPr>
          <p:nvPr>
            <p:ph type="body" sz="quarter" idx="20"/>
          </p:nvPr>
        </p:nvSpPr>
        <p:spPr>
          <a:xfrm>
            <a:off x="15741656" y="8214242"/>
            <a:ext cx="2730323"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Easy to customizing</a:t>
            </a:r>
          </a:p>
        </p:txBody>
      </p:sp>
      <p:sp>
        <p:nvSpPr>
          <p:cNvPr id="15" name="Line"/>
          <p:cNvSpPr/>
          <p:nvPr userDrawn="1"/>
        </p:nvSpPr>
        <p:spPr>
          <a:xfrm>
            <a:off x="14928132" y="6908705"/>
            <a:ext cx="384017" cy="1"/>
          </a:xfrm>
          <a:prstGeom prst="line">
            <a:avLst/>
          </a:prstGeom>
          <a:ln w="76200">
            <a:solidFill>
              <a:schemeClr val="accent4">
                <a:hueOff val="693436"/>
                <a:satOff val="5281"/>
                <a:lumOff val="11274"/>
              </a:schemeClr>
            </a:solidFill>
            <a:miter lim="400000"/>
          </a:ln>
        </p:spPr>
        <p:txBody>
          <a:bodyPr lIns="50800" tIns="50800" rIns="50800" bIns="50800" anchor="ctr"/>
          <a:lstStyle/>
          <a:p>
            <a:pPr>
              <a:defRPr sz="3200"/>
            </a:pPr>
            <a:endParaRPr/>
          </a:p>
        </p:txBody>
      </p:sp>
      <p:sp>
        <p:nvSpPr>
          <p:cNvPr id="16" name="Line"/>
          <p:cNvSpPr/>
          <p:nvPr userDrawn="1"/>
        </p:nvSpPr>
        <p:spPr>
          <a:xfrm>
            <a:off x="14928132" y="7675773"/>
            <a:ext cx="384017" cy="1"/>
          </a:xfrm>
          <a:prstGeom prst="line">
            <a:avLst/>
          </a:prstGeom>
          <a:ln w="76200">
            <a:solidFill>
              <a:srgbClr val="4EBCD3"/>
            </a:solidFill>
            <a:miter lim="400000"/>
          </a:ln>
        </p:spPr>
        <p:txBody>
          <a:bodyPr lIns="50800" tIns="50800" rIns="50800" bIns="50800" anchor="ctr"/>
          <a:lstStyle/>
          <a:p>
            <a:pPr>
              <a:defRPr sz="3200"/>
            </a:pPr>
            <a:endParaRPr/>
          </a:p>
        </p:txBody>
      </p:sp>
      <p:sp>
        <p:nvSpPr>
          <p:cNvPr id="17" name="Line"/>
          <p:cNvSpPr/>
          <p:nvPr userDrawn="1"/>
        </p:nvSpPr>
        <p:spPr>
          <a:xfrm>
            <a:off x="14928132" y="8442842"/>
            <a:ext cx="384017" cy="1"/>
          </a:xfrm>
          <a:prstGeom prst="line">
            <a:avLst/>
          </a:prstGeom>
          <a:ln w="76200">
            <a:solidFill>
              <a:schemeClr val="accent1">
                <a:hueOff val="2738966"/>
                <a:satOff val="-43492"/>
                <a:lumOff val="5111"/>
              </a:schemeClr>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6271218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Monoblock mockup slide (2)">
    <p:spTree>
      <p:nvGrpSpPr>
        <p:cNvPr id="1" name=""/>
        <p:cNvGrpSpPr/>
        <p:nvPr/>
      </p:nvGrpSpPr>
      <p:grpSpPr>
        <a:xfrm>
          <a:off x="0" y="0"/>
          <a:ext cx="0" cy="0"/>
          <a:chOff x="0" y="0"/>
          <a:chExt cx="0" cy="0"/>
        </a:xfrm>
      </p:grpSpPr>
      <p:sp>
        <p:nvSpPr>
          <p:cNvPr id="951" name="Line"/>
          <p:cNvSpPr/>
          <p:nvPr/>
        </p:nvSpPr>
        <p:spPr>
          <a:xfrm flipV="1">
            <a:off x="12165436" y="-5917"/>
            <a:ext cx="1" cy="5882119"/>
          </a:xfrm>
          <a:prstGeom prst="line">
            <a:avLst/>
          </a:prstGeom>
          <a:ln w="38100">
            <a:solidFill>
              <a:srgbClr val="E4E4E7"/>
            </a:solidFill>
            <a:miter lim="400000"/>
          </a:ln>
        </p:spPr>
        <p:txBody>
          <a:bodyPr lIns="50800" tIns="50800" rIns="50800" bIns="50800" anchor="ctr"/>
          <a:lstStyle/>
          <a:p>
            <a:pPr>
              <a:defRPr sz="3200"/>
            </a:pPr>
            <a:endParaRPr/>
          </a:p>
        </p:txBody>
      </p:sp>
      <p:sp>
        <p:nvSpPr>
          <p:cNvPr id="952" name="Body Level One…"/>
          <p:cNvSpPr>
            <a:spLocks noGrp="1"/>
          </p:cNvSpPr>
          <p:nvPr>
            <p:ph type="body" sz="quarter" idx="1"/>
          </p:nvPr>
        </p:nvSpPr>
        <p:spPr>
          <a:xfrm>
            <a:off x="13991260" y="2150503"/>
            <a:ext cx="8732712" cy="1709870"/>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953" name="Title Text"/>
          <p:cNvSpPr>
            <a:spLocks noGrp="1"/>
          </p:cNvSpPr>
          <p:nvPr>
            <p:ph type="title"/>
          </p:nvPr>
        </p:nvSpPr>
        <p:spPr>
          <a:xfrm>
            <a:off x="3763552" y="1824338"/>
            <a:ext cx="6576060" cy="2362201"/>
          </a:xfrm>
          <a:prstGeom prst="rect">
            <a:avLst/>
          </a:prstGeom>
        </p:spPr>
        <p:txBody>
          <a:bodyPr anchor="t"/>
          <a:lstStyle>
            <a:lvl1pPr>
              <a:defRPr sz="7500"/>
            </a:lvl1pPr>
          </a:lstStyle>
          <a:p>
            <a:r>
              <a:t>Title Text</a:t>
            </a:r>
          </a:p>
        </p:txBody>
      </p:sp>
      <p:sp>
        <p:nvSpPr>
          <p:cNvPr id="954"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955" name="Slide Number"/>
          <p:cNvSpPr>
            <a:spLocks noGrp="1"/>
          </p:cNvSpPr>
          <p:nvPr>
            <p:ph type="sldNum" sz="quarter" idx="2"/>
          </p:nvPr>
        </p:nvSpPr>
        <p:spPr>
          <a:xfrm>
            <a:off x="9896183" y="654843"/>
            <a:ext cx="449474" cy="444501"/>
          </a:xfrm>
          <a:prstGeom prst="rect">
            <a:avLst/>
          </a:prstGeom>
        </p:spPr>
        <p:txBody>
          <a:bodyPr/>
          <a:lstStyle/>
          <a:p>
            <a:fld id="{86CB4B4D-7CA3-9044-876B-883B54F8677D}" type="slidenum">
              <a:t>‹#›</a:t>
            </a:fld>
            <a:endParaRPr/>
          </a:p>
        </p:txBody>
      </p:sp>
      <p:pic>
        <p:nvPicPr>
          <p:cNvPr id="956" name="Computer_1.png" descr="Computer_1.png"/>
          <p:cNvPicPr>
            <a:picLocks noChangeAspect="1"/>
          </p:cNvPicPr>
          <p:nvPr/>
        </p:nvPicPr>
        <p:blipFill>
          <a:blip r:embed="rId2">
            <a:extLst/>
          </a:blip>
          <a:stretch>
            <a:fillRect/>
          </a:stretch>
        </p:blipFill>
        <p:spPr>
          <a:xfrm>
            <a:off x="2265211" y="5876448"/>
            <a:ext cx="14132145" cy="11851601"/>
          </a:xfrm>
          <a:prstGeom prst="rect">
            <a:avLst/>
          </a:prstGeom>
          <a:ln w="12700">
            <a:miter lim="400000"/>
          </a:ln>
        </p:spPr>
      </p:pic>
      <p:sp>
        <p:nvSpPr>
          <p:cNvPr id="957" name="Drop Image Here.png"/>
          <p:cNvSpPr>
            <a:spLocks noGrp="1"/>
          </p:cNvSpPr>
          <p:nvPr>
            <p:ph type="pic" sz="half" idx="14"/>
          </p:nvPr>
        </p:nvSpPr>
        <p:spPr>
          <a:xfrm>
            <a:off x="2953227" y="6541327"/>
            <a:ext cx="12743252" cy="7232230"/>
          </a:xfrm>
          <a:prstGeom prst="rect">
            <a:avLst/>
          </a:prstGeom>
        </p:spPr>
        <p:txBody>
          <a:bodyPr lIns="91439" tIns="45719" rIns="91439" bIns="45719" anchor="t">
            <a:noAutofit/>
          </a:bodyPr>
          <a:lstStyle/>
          <a:p>
            <a:endParaRPr/>
          </a:p>
        </p:txBody>
      </p:sp>
      <p:sp>
        <p:nvSpPr>
          <p:cNvPr id="958" name="Available for free"/>
          <p:cNvSpPr>
            <a:spLocks noGrp="1"/>
          </p:cNvSpPr>
          <p:nvPr>
            <p:ph type="body" sz="quarter" idx="15"/>
          </p:nvPr>
        </p:nvSpPr>
        <p:spPr>
          <a:xfrm>
            <a:off x="18706349" y="8082699"/>
            <a:ext cx="2359839"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Available for free</a:t>
            </a:r>
          </a:p>
        </p:txBody>
      </p:sp>
      <p:sp>
        <p:nvSpPr>
          <p:cNvPr id="959" name="High-quality"/>
          <p:cNvSpPr>
            <a:spLocks noGrp="1"/>
          </p:cNvSpPr>
          <p:nvPr>
            <p:ph type="body" sz="quarter" idx="16"/>
          </p:nvPr>
        </p:nvSpPr>
        <p:spPr>
          <a:xfrm>
            <a:off x="18706349" y="8849767"/>
            <a:ext cx="1759967"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High-quality</a:t>
            </a:r>
          </a:p>
        </p:txBody>
      </p:sp>
      <p:sp>
        <p:nvSpPr>
          <p:cNvPr id="960" name="Easy to customizing"/>
          <p:cNvSpPr>
            <a:spLocks noGrp="1"/>
          </p:cNvSpPr>
          <p:nvPr>
            <p:ph type="body" sz="quarter" idx="17"/>
          </p:nvPr>
        </p:nvSpPr>
        <p:spPr>
          <a:xfrm>
            <a:off x="18706349" y="9616836"/>
            <a:ext cx="2730323"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Easy to customizing</a:t>
            </a:r>
          </a:p>
        </p:txBody>
      </p:sp>
      <p:sp>
        <p:nvSpPr>
          <p:cNvPr id="961" name="Many amazing files"/>
          <p:cNvSpPr>
            <a:spLocks noGrp="1"/>
          </p:cNvSpPr>
          <p:nvPr>
            <p:ph type="body" sz="quarter" idx="18"/>
          </p:nvPr>
        </p:nvSpPr>
        <p:spPr>
          <a:xfrm>
            <a:off x="18706351" y="10383904"/>
            <a:ext cx="2623872"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Many amazing files</a:t>
            </a:r>
          </a:p>
        </p:txBody>
      </p:sp>
      <p:sp>
        <p:nvSpPr>
          <p:cNvPr id="962" name="Free updates"/>
          <p:cNvSpPr>
            <a:spLocks noGrp="1"/>
          </p:cNvSpPr>
          <p:nvPr>
            <p:ph type="body" sz="quarter" idx="19"/>
          </p:nvPr>
        </p:nvSpPr>
        <p:spPr>
          <a:xfrm>
            <a:off x="18706351" y="11150973"/>
            <a:ext cx="1847698" cy="431801"/>
          </a:xfrm>
          <a:prstGeom prst="rect">
            <a:avLst/>
          </a:prstGeom>
        </p:spPr>
        <p:txBody>
          <a:bodyPr wrap="none">
            <a:spAutoFit/>
          </a:bodyPr>
          <a:lstStyle>
            <a:lvl1pPr marL="0" indent="0">
              <a:lnSpc>
                <a:spcPct val="90000"/>
              </a:lnSpc>
              <a:spcBef>
                <a:spcPts val="0"/>
              </a:spcBef>
              <a:buSzTx/>
              <a:buNone/>
              <a:defRPr sz="2200" spc="0">
                <a:solidFill>
                  <a:srgbClr val="44474F"/>
                </a:solidFill>
                <a:latin typeface="Raleway SemiBold"/>
                <a:ea typeface="Raleway SemiBold"/>
                <a:cs typeface="Raleway SemiBold"/>
                <a:sym typeface="Raleway SemiBold"/>
              </a:defRPr>
            </a:lvl1pPr>
          </a:lstStyle>
          <a:p>
            <a:r>
              <a:t>Free updates</a:t>
            </a:r>
          </a:p>
        </p:txBody>
      </p:sp>
      <p:sp>
        <p:nvSpPr>
          <p:cNvPr id="963" name="Product feature"/>
          <p:cNvSpPr>
            <a:spLocks noGrp="1"/>
          </p:cNvSpPr>
          <p:nvPr>
            <p:ph type="body" sz="quarter" idx="20"/>
          </p:nvPr>
        </p:nvSpPr>
        <p:spPr>
          <a:xfrm>
            <a:off x="17827341" y="7036230"/>
            <a:ext cx="2977897"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Product feature</a:t>
            </a:r>
          </a:p>
        </p:txBody>
      </p:sp>
      <p:sp>
        <p:nvSpPr>
          <p:cNvPr id="15" name="Line"/>
          <p:cNvSpPr/>
          <p:nvPr userDrawn="1"/>
        </p:nvSpPr>
        <p:spPr>
          <a:xfrm>
            <a:off x="17892825" y="8311299"/>
            <a:ext cx="384017" cy="1"/>
          </a:xfrm>
          <a:prstGeom prst="line">
            <a:avLst/>
          </a:prstGeom>
          <a:ln w="76200">
            <a:solidFill>
              <a:schemeClr val="accent1">
                <a:hueOff val="267104"/>
                <a:satOff val="2937"/>
                <a:lumOff val="6922"/>
              </a:schemeClr>
            </a:solidFill>
            <a:miter lim="400000"/>
          </a:ln>
        </p:spPr>
        <p:txBody>
          <a:bodyPr lIns="50800" tIns="50800" rIns="50800" bIns="50800" anchor="ctr"/>
          <a:lstStyle/>
          <a:p>
            <a:pPr>
              <a:defRPr sz="3200"/>
            </a:pPr>
            <a:endParaRPr/>
          </a:p>
        </p:txBody>
      </p:sp>
      <p:sp>
        <p:nvSpPr>
          <p:cNvPr id="16" name="Line"/>
          <p:cNvSpPr/>
          <p:nvPr userDrawn="1"/>
        </p:nvSpPr>
        <p:spPr>
          <a:xfrm>
            <a:off x="17892825" y="9078367"/>
            <a:ext cx="384017" cy="1"/>
          </a:xfrm>
          <a:prstGeom prst="line">
            <a:avLst/>
          </a:prstGeom>
          <a:ln w="76200">
            <a:solidFill>
              <a:schemeClr val="accent1">
                <a:hueOff val="2738966"/>
                <a:satOff val="-43492"/>
                <a:lumOff val="5111"/>
              </a:schemeClr>
            </a:solidFill>
            <a:miter lim="400000"/>
          </a:ln>
        </p:spPr>
        <p:txBody>
          <a:bodyPr lIns="50800" tIns="50800" rIns="50800" bIns="50800" anchor="ctr"/>
          <a:lstStyle/>
          <a:p>
            <a:pPr>
              <a:defRPr sz="3200"/>
            </a:pPr>
            <a:endParaRPr/>
          </a:p>
        </p:txBody>
      </p:sp>
      <p:sp>
        <p:nvSpPr>
          <p:cNvPr id="17" name="Line"/>
          <p:cNvSpPr/>
          <p:nvPr userDrawn="1"/>
        </p:nvSpPr>
        <p:spPr>
          <a:xfrm>
            <a:off x="17892825" y="9845436"/>
            <a:ext cx="384017" cy="1"/>
          </a:xfrm>
          <a:prstGeom prst="line">
            <a:avLst/>
          </a:prstGeom>
          <a:ln w="76200">
            <a:solidFill>
              <a:schemeClr val="accent4">
                <a:hueOff val="693436"/>
                <a:satOff val="5281"/>
                <a:lumOff val="11274"/>
              </a:schemeClr>
            </a:solidFill>
            <a:miter lim="400000"/>
          </a:ln>
        </p:spPr>
        <p:txBody>
          <a:bodyPr lIns="50800" tIns="50800" rIns="50800" bIns="50800" anchor="ctr"/>
          <a:lstStyle/>
          <a:p>
            <a:pPr>
              <a:defRPr sz="3200"/>
            </a:pPr>
            <a:endParaRPr/>
          </a:p>
        </p:txBody>
      </p:sp>
      <p:sp>
        <p:nvSpPr>
          <p:cNvPr id="18" name="Line"/>
          <p:cNvSpPr/>
          <p:nvPr userDrawn="1"/>
        </p:nvSpPr>
        <p:spPr>
          <a:xfrm>
            <a:off x="17892827" y="10612504"/>
            <a:ext cx="384017" cy="1"/>
          </a:xfrm>
          <a:prstGeom prst="line">
            <a:avLst/>
          </a:prstGeom>
          <a:ln w="76200">
            <a:solidFill>
              <a:schemeClr val="accent4">
                <a:hueOff val="-1903587"/>
                <a:satOff val="-4547"/>
                <a:lumOff val="14180"/>
              </a:schemeClr>
            </a:solidFill>
            <a:miter lim="400000"/>
          </a:ln>
        </p:spPr>
        <p:txBody>
          <a:bodyPr lIns="50800" tIns="50800" rIns="50800" bIns="50800" anchor="ctr"/>
          <a:lstStyle/>
          <a:p>
            <a:pPr>
              <a:defRPr sz="3200"/>
            </a:pPr>
            <a:endParaRPr/>
          </a:p>
        </p:txBody>
      </p:sp>
      <p:sp>
        <p:nvSpPr>
          <p:cNvPr id="19" name="Line"/>
          <p:cNvSpPr/>
          <p:nvPr userDrawn="1"/>
        </p:nvSpPr>
        <p:spPr>
          <a:xfrm>
            <a:off x="17892827" y="11379573"/>
            <a:ext cx="384017" cy="1"/>
          </a:xfrm>
          <a:prstGeom prst="line">
            <a:avLst/>
          </a:prstGeom>
          <a:ln w="76200">
            <a:solidFill>
              <a:srgbClr val="1F2025"/>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02516848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Infographic slide (1)">
    <p:spTree>
      <p:nvGrpSpPr>
        <p:cNvPr id="1" name=""/>
        <p:cNvGrpSpPr/>
        <p:nvPr/>
      </p:nvGrpSpPr>
      <p:grpSpPr>
        <a:xfrm>
          <a:off x="0" y="0"/>
          <a:ext cx="0" cy="0"/>
          <a:chOff x="0" y="0"/>
          <a:chExt cx="0" cy="0"/>
        </a:xfrm>
      </p:grpSpPr>
      <p:sp>
        <p:nvSpPr>
          <p:cNvPr id="12" name="Circle"/>
          <p:cNvSpPr/>
          <p:nvPr userDrawn="1"/>
        </p:nvSpPr>
        <p:spPr>
          <a:xfrm>
            <a:off x="7651478" y="2317478"/>
            <a:ext cx="9081044" cy="9081044"/>
          </a:xfrm>
          <a:prstGeom prst="ellipse">
            <a:avLst/>
          </a:prstGeom>
          <a:ln w="279400" cap="rnd">
            <a:solidFill>
              <a:srgbClr val="E4E4E7"/>
            </a:solidFill>
            <a:custDash>
              <a:ds d="100000" sp="200000"/>
            </a:custDash>
          </a:ln>
        </p:spPr>
        <p:txBody>
          <a:bodyPr lIns="50800" tIns="50800" rIns="50800" bIns="50800" anchor="ctr"/>
          <a:lstStyle/>
          <a:p>
            <a:pPr>
              <a:defRPr sz="3200">
                <a:solidFill>
                  <a:srgbClr val="FFFFFF"/>
                </a:solidFill>
              </a:defRPr>
            </a:pPr>
            <a:endParaRPr/>
          </a:p>
        </p:txBody>
      </p:sp>
      <p:sp>
        <p:nvSpPr>
          <p:cNvPr id="13" name="Polygon"/>
          <p:cNvSpPr/>
          <p:nvPr userDrawn="1"/>
        </p:nvSpPr>
        <p:spPr>
          <a:xfrm>
            <a:off x="9734636" y="4020481"/>
            <a:ext cx="4914727" cy="56750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4" name="Circle"/>
          <p:cNvSpPr/>
          <p:nvPr userDrawn="1"/>
        </p:nvSpPr>
        <p:spPr>
          <a:xfrm>
            <a:off x="15683007" y="4066199"/>
            <a:ext cx="485476" cy="485476"/>
          </a:xfrm>
          <a:prstGeom prst="ellipse">
            <a:avLst/>
          </a:pr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5" name="Circle"/>
          <p:cNvSpPr/>
          <p:nvPr userDrawn="1"/>
        </p:nvSpPr>
        <p:spPr>
          <a:xfrm>
            <a:off x="15412051" y="9516585"/>
            <a:ext cx="485476" cy="485476"/>
          </a:xfrm>
          <a:prstGeom prst="ellipse">
            <a:avLst/>
          </a:prstGeom>
          <a:gradFill>
            <a:gsLst>
              <a:gs pos="0">
                <a:schemeClr val="accent4">
                  <a:hueOff val="-1903587"/>
                  <a:satOff val="-4547"/>
                  <a:lumOff val="14180"/>
                </a:schemeClr>
              </a:gs>
              <a:gs pos="48335">
                <a:srgbClr val="F27C45"/>
              </a:gs>
              <a:gs pos="100000">
                <a:schemeClr val="accent4">
                  <a:hueOff val="693436"/>
                  <a:satOff val="5281"/>
                  <a:lumOff val="11274"/>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6" name="Circle"/>
          <p:cNvSpPr/>
          <p:nvPr userDrawn="1"/>
        </p:nvSpPr>
        <p:spPr>
          <a:xfrm>
            <a:off x="7402607" y="6847499"/>
            <a:ext cx="485476" cy="485476"/>
          </a:xfrm>
          <a:prstGeom prst="ellipse">
            <a:avLst/>
          </a:prstGeom>
          <a:gradFill>
            <a:gsLst>
              <a:gs pos="0">
                <a:schemeClr val="accent4">
                  <a:hueOff val="-1903587"/>
                  <a:satOff val="-4547"/>
                  <a:lumOff val="14180"/>
                </a:schemeClr>
              </a:gs>
              <a:gs pos="48335">
                <a:srgbClr val="F66282"/>
              </a:gs>
              <a:gs pos="100000">
                <a:schemeClr val="accent2">
                  <a:hueOff val="-9699860"/>
                  <a:lumOff val="47336"/>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053"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1054"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1055" name="Slide Number"/>
          <p:cNvSpPr>
            <a:spLocks noGrp="1"/>
          </p:cNvSpPr>
          <p:nvPr>
            <p:ph type="sldNum" sz="quarter" idx="2"/>
          </p:nvPr>
        </p:nvSpPr>
        <p:spPr>
          <a:xfrm>
            <a:off x="23377120" y="654843"/>
            <a:ext cx="449474" cy="444501"/>
          </a:xfrm>
          <a:prstGeom prst="rect">
            <a:avLst/>
          </a:prstGeom>
        </p:spPr>
        <p:txBody>
          <a:bodyPr/>
          <a:lstStyle/>
          <a:p>
            <a:fld id="{86CB4B4D-7CA3-9044-876B-883B54F8677D}" type="slidenum">
              <a:t>‹#›</a:t>
            </a:fld>
            <a:endParaRPr/>
          </a:p>
        </p:txBody>
      </p:sp>
      <p:sp>
        <p:nvSpPr>
          <p:cNvPr id="1056" name="Save your time"/>
          <p:cNvSpPr>
            <a:spLocks noGrp="1"/>
          </p:cNvSpPr>
          <p:nvPr>
            <p:ph type="body" sz="quarter" idx="15"/>
          </p:nvPr>
        </p:nvSpPr>
        <p:spPr>
          <a:xfrm>
            <a:off x="17420167" y="3103267"/>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057" name="There are many variations of passages…"/>
          <p:cNvSpPr>
            <a:spLocks noGrp="1"/>
          </p:cNvSpPr>
          <p:nvPr>
            <p:ph type="body" sz="quarter" idx="16"/>
          </p:nvPr>
        </p:nvSpPr>
        <p:spPr>
          <a:xfrm>
            <a:off x="17430827" y="4075695"/>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1058" name="Save your time"/>
          <p:cNvSpPr>
            <a:spLocks noGrp="1"/>
          </p:cNvSpPr>
          <p:nvPr>
            <p:ph type="body" sz="quarter" idx="17"/>
          </p:nvPr>
        </p:nvSpPr>
        <p:spPr>
          <a:xfrm>
            <a:off x="17137329" y="8553653"/>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059" name="There are many variations of passages…"/>
          <p:cNvSpPr>
            <a:spLocks noGrp="1"/>
          </p:cNvSpPr>
          <p:nvPr>
            <p:ph type="body" sz="quarter" idx="18"/>
          </p:nvPr>
        </p:nvSpPr>
        <p:spPr>
          <a:xfrm>
            <a:off x="17147988" y="9526081"/>
            <a:ext cx="5334836"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1060" name="Save your time"/>
          <p:cNvSpPr>
            <a:spLocks noGrp="1"/>
          </p:cNvSpPr>
          <p:nvPr>
            <p:ph type="body" sz="quarter" idx="19"/>
          </p:nvPr>
        </p:nvSpPr>
        <p:spPr>
          <a:xfrm>
            <a:off x="3853806" y="5884568"/>
            <a:ext cx="2797684" cy="546101"/>
          </a:xfrm>
          <a:prstGeom prst="rect">
            <a:avLst/>
          </a:prstGeom>
        </p:spPr>
        <p:txBody>
          <a:bodyPr wrap="none">
            <a:spAutoFit/>
          </a:bodyPr>
          <a:lstStyle>
            <a:lvl1pPr marL="0" indent="0" algn="r">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061" name="There are many variations of passages…"/>
          <p:cNvSpPr>
            <a:spLocks noGrp="1"/>
          </p:cNvSpPr>
          <p:nvPr>
            <p:ph type="body" sz="quarter" idx="20"/>
          </p:nvPr>
        </p:nvSpPr>
        <p:spPr>
          <a:xfrm>
            <a:off x="1323770" y="6856995"/>
            <a:ext cx="5334836" cy="1336041"/>
          </a:xfrm>
          <a:prstGeom prst="rect">
            <a:avLst/>
          </a:prstGeom>
        </p:spPr>
        <p:txBody>
          <a:bodyPr wrap="none">
            <a:spAutoFit/>
          </a:bodyPr>
          <a:lstStyle/>
          <a:p>
            <a:pPr marL="0" indent="0" algn="r">
              <a:spcBef>
                <a:spcPts val="0"/>
              </a:spcBef>
              <a:buSzTx/>
              <a:buNone/>
            </a:pPr>
            <a:r>
              <a:t>There are many variations of passages</a:t>
            </a:r>
          </a:p>
          <a:p>
            <a:pPr marL="0" indent="0" algn="r">
              <a:spcBef>
                <a:spcPts val="0"/>
              </a:spcBef>
              <a:buSzTx/>
              <a:buNone/>
            </a:pPr>
            <a:r>
              <a:t>Lorem Ipsum available but the majority</a:t>
            </a:r>
          </a:p>
          <a:p>
            <a:pPr marL="0" indent="0" algn="r">
              <a:spcBef>
                <a:spcPts val="0"/>
              </a:spcBef>
              <a:buSzTx/>
              <a:buNone/>
            </a:pPr>
            <a:r>
              <a:t>have suffered alteration some form, by</a:t>
            </a:r>
          </a:p>
        </p:txBody>
      </p:sp>
      <p:sp>
        <p:nvSpPr>
          <p:cNvPr id="1062" name="Title Text"/>
          <p:cNvSpPr>
            <a:spLocks noGrp="1"/>
          </p:cNvSpPr>
          <p:nvPr>
            <p:ph type="title"/>
          </p:nvPr>
        </p:nvSpPr>
        <p:spPr>
          <a:xfrm>
            <a:off x="10355029" y="6042687"/>
            <a:ext cx="3673943" cy="1630626"/>
          </a:xfrm>
          <a:prstGeom prst="rect">
            <a:avLst/>
          </a:prstGeom>
        </p:spPr>
        <p:txBody>
          <a:bodyPr anchor="t"/>
          <a:lstStyle>
            <a:lvl1pPr algn="ctr">
              <a:defRPr sz="5000" b="1">
                <a:solidFill>
                  <a:srgbClr val="FFFFFF"/>
                </a:solidFill>
                <a:latin typeface="Raleway"/>
                <a:ea typeface="Raleway"/>
                <a:cs typeface="Raleway"/>
                <a:sym typeface="Raleway"/>
              </a:defRPr>
            </a:lvl1pPr>
          </a:lstStyle>
          <a:p>
            <a:r>
              <a:t>Title Text</a:t>
            </a:r>
          </a:p>
        </p:txBody>
      </p:sp>
    </p:spTree>
    <p:extLst>
      <p:ext uri="{BB962C8B-B14F-4D97-AF65-F5344CB8AC3E}">
        <p14:creationId xmlns:p14="http://schemas.microsoft.com/office/powerpoint/2010/main" val="329275482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Infographic slide (2)">
    <p:spTree>
      <p:nvGrpSpPr>
        <p:cNvPr id="1" name=""/>
        <p:cNvGrpSpPr/>
        <p:nvPr/>
      </p:nvGrpSpPr>
      <p:grpSpPr>
        <a:xfrm>
          <a:off x="0" y="0"/>
          <a:ext cx="0" cy="0"/>
          <a:chOff x="0" y="0"/>
          <a:chExt cx="0" cy="0"/>
        </a:xfrm>
      </p:grpSpPr>
      <p:sp>
        <p:nvSpPr>
          <p:cNvPr id="1069" name="Body Level One…"/>
          <p:cNvSpPr>
            <a:spLocks noGrp="1"/>
          </p:cNvSpPr>
          <p:nvPr>
            <p:ph type="body" sz="quarter" idx="1"/>
          </p:nvPr>
        </p:nvSpPr>
        <p:spPr>
          <a:xfrm>
            <a:off x="1719591" y="5158279"/>
            <a:ext cx="7805152" cy="5268446"/>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70"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1071"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1072"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1073" name="Line"/>
          <p:cNvSpPr/>
          <p:nvPr/>
        </p:nvSpPr>
        <p:spPr>
          <a:xfrm flipV="1">
            <a:off x="11091338"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1074"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1075" name="Infographic"/>
          <p:cNvSpPr>
            <a:spLocks noGrp="1"/>
          </p:cNvSpPr>
          <p:nvPr>
            <p:ph type="body" sz="quarter" idx="15"/>
          </p:nvPr>
        </p:nvSpPr>
        <p:spPr>
          <a:xfrm>
            <a:off x="6219189" y="12040110"/>
            <a:ext cx="11945621"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Infographic</a:t>
            </a:r>
          </a:p>
        </p:txBody>
      </p:sp>
      <p:sp>
        <p:nvSpPr>
          <p:cNvPr id="1076" name="Sales for…"/>
          <p:cNvSpPr>
            <a:spLocks noGrp="1"/>
          </p:cNvSpPr>
          <p:nvPr>
            <p:ph type="body" sz="quarter" idx="16"/>
          </p:nvPr>
        </p:nvSpPr>
        <p:spPr>
          <a:xfrm>
            <a:off x="16644953" y="2009055"/>
            <a:ext cx="1564869"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Sales for</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quarter</a:t>
            </a:r>
          </a:p>
        </p:txBody>
      </p:sp>
      <p:sp>
        <p:nvSpPr>
          <p:cNvPr id="1077" name="Team…"/>
          <p:cNvSpPr>
            <a:spLocks noGrp="1"/>
          </p:cNvSpPr>
          <p:nvPr>
            <p:ph type="body" sz="quarter" idx="17"/>
          </p:nvPr>
        </p:nvSpPr>
        <p:spPr>
          <a:xfrm>
            <a:off x="21109706" y="5016365"/>
            <a:ext cx="1727328"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Team</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expansion</a:t>
            </a:r>
          </a:p>
        </p:txBody>
      </p:sp>
      <p:sp>
        <p:nvSpPr>
          <p:cNvPr id="1078" name="SEO…"/>
          <p:cNvSpPr>
            <a:spLocks noGrp="1"/>
          </p:cNvSpPr>
          <p:nvPr>
            <p:ph type="body" sz="quarter" idx="18"/>
          </p:nvPr>
        </p:nvSpPr>
        <p:spPr>
          <a:xfrm>
            <a:off x="12530883" y="5016365"/>
            <a:ext cx="1169290"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SEO</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events</a:t>
            </a:r>
          </a:p>
        </p:txBody>
      </p:sp>
      <p:sp>
        <p:nvSpPr>
          <p:cNvPr id="1079" name="Product…"/>
          <p:cNvSpPr>
            <a:spLocks noGrp="1"/>
          </p:cNvSpPr>
          <p:nvPr>
            <p:ph type="body" sz="quarter" idx="19"/>
          </p:nvPr>
        </p:nvSpPr>
        <p:spPr>
          <a:xfrm>
            <a:off x="13997609" y="9827344"/>
            <a:ext cx="1938326"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Product</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distribution</a:t>
            </a:r>
          </a:p>
        </p:txBody>
      </p:sp>
      <p:sp>
        <p:nvSpPr>
          <p:cNvPr id="1080" name="Linguistics…"/>
          <p:cNvSpPr>
            <a:spLocks noGrp="1"/>
          </p:cNvSpPr>
          <p:nvPr>
            <p:ph type="body" sz="quarter" idx="20"/>
          </p:nvPr>
        </p:nvSpPr>
        <p:spPr>
          <a:xfrm>
            <a:off x="18422602" y="9827344"/>
            <a:ext cx="2231214" cy="863601"/>
          </a:xfrm>
          <a:prstGeom prst="rect">
            <a:avLst/>
          </a:prstGeom>
        </p:spPr>
        <p:txBody>
          <a:bodyPr wrap="none">
            <a:spAutoFit/>
          </a:bodyPr>
          <a:lstStyle/>
          <a:p>
            <a:pPr marL="0" indent="0" algn="ctr">
              <a:lnSpc>
                <a:spcPct val="100000"/>
              </a:lnSpc>
              <a:spcBef>
                <a:spcPts val="0"/>
              </a:spcBef>
              <a:buSzTx/>
              <a:buNone/>
              <a:defRPr sz="2600" b="1" spc="0">
                <a:solidFill>
                  <a:srgbClr val="44474F"/>
                </a:solidFill>
                <a:latin typeface="Raleway"/>
                <a:ea typeface="Raleway"/>
                <a:cs typeface="Raleway"/>
                <a:sym typeface="Raleway"/>
              </a:defRPr>
            </a:pPr>
            <a:r>
              <a:t>Linguistics</a:t>
            </a:r>
          </a:p>
          <a:p>
            <a:pPr marL="0" indent="0" algn="ctr">
              <a:lnSpc>
                <a:spcPct val="100000"/>
              </a:lnSpc>
              <a:spcBef>
                <a:spcPts val="0"/>
              </a:spcBef>
              <a:buSzTx/>
              <a:buNone/>
              <a:defRPr sz="2600" b="1" spc="0">
                <a:solidFill>
                  <a:srgbClr val="44474F"/>
                </a:solidFill>
                <a:latin typeface="Raleway"/>
                <a:ea typeface="Raleway"/>
                <a:cs typeface="Raleway"/>
                <a:sym typeface="Raleway"/>
              </a:defRPr>
            </a:pPr>
            <a:r>
              <a:t>improvement</a:t>
            </a:r>
          </a:p>
        </p:txBody>
      </p:sp>
      <p:sp>
        <p:nvSpPr>
          <p:cNvPr id="14" name="Polygon"/>
          <p:cNvSpPr/>
          <p:nvPr userDrawn="1"/>
        </p:nvSpPr>
        <p:spPr>
          <a:xfrm>
            <a:off x="14300286" y="3338724"/>
            <a:ext cx="6254206" cy="5948103"/>
          </a:xfrm>
          <a:prstGeom prst="pentagon">
            <a:avLst/>
          </a:prstGeom>
          <a:ln w="38100">
            <a:solidFill>
              <a:srgbClr val="E4E4E7"/>
            </a:solidFill>
            <a:miter lim="400000"/>
          </a:ln>
        </p:spPr>
        <p:txBody>
          <a:bodyPr lIns="50800" tIns="50800" rIns="50800" bIns="50800" anchor="ctr"/>
          <a:lstStyle/>
          <a:p>
            <a:pPr>
              <a:defRPr sz="3200">
                <a:solidFill>
                  <a:srgbClr val="FFFFFF"/>
                </a:solidFill>
              </a:defRPr>
            </a:pPr>
            <a:endParaRPr/>
          </a:p>
        </p:txBody>
      </p:sp>
      <p:sp>
        <p:nvSpPr>
          <p:cNvPr id="15" name="Polygon"/>
          <p:cNvSpPr/>
          <p:nvPr userDrawn="1"/>
        </p:nvSpPr>
        <p:spPr>
          <a:xfrm>
            <a:off x="15751097" y="4864197"/>
            <a:ext cx="3352582" cy="3188496"/>
          </a:xfrm>
          <a:prstGeom prst="pentagon">
            <a:avLst/>
          </a:prstGeom>
          <a:ln w="38100">
            <a:solidFill>
              <a:srgbClr val="E4E4E7"/>
            </a:solidFill>
            <a:miter lim="400000"/>
          </a:ln>
        </p:spPr>
        <p:txBody>
          <a:bodyPr lIns="50800" tIns="50800" rIns="50800" bIns="50800" anchor="ctr"/>
          <a:lstStyle/>
          <a:p>
            <a:pPr>
              <a:defRPr sz="3200">
                <a:solidFill>
                  <a:srgbClr val="FFFFFF"/>
                </a:solidFill>
              </a:defRPr>
            </a:pPr>
            <a:endParaRPr/>
          </a:p>
        </p:txBody>
      </p:sp>
      <p:sp>
        <p:nvSpPr>
          <p:cNvPr id="16" name="Line"/>
          <p:cNvSpPr/>
          <p:nvPr userDrawn="1"/>
        </p:nvSpPr>
        <p:spPr>
          <a:xfrm flipV="1">
            <a:off x="15504267" y="6549446"/>
            <a:ext cx="1985406" cy="2719853"/>
          </a:xfrm>
          <a:prstGeom prst="line">
            <a:avLst/>
          </a:prstGeom>
          <a:ln w="38100">
            <a:solidFill>
              <a:srgbClr val="E4E4E7"/>
            </a:solidFill>
            <a:miter lim="400000"/>
          </a:ln>
        </p:spPr>
        <p:txBody>
          <a:bodyPr lIns="50800" tIns="50800" rIns="50800" bIns="50800" anchor="ctr"/>
          <a:lstStyle/>
          <a:p>
            <a:pPr>
              <a:defRPr sz="3200"/>
            </a:pPr>
            <a:endParaRPr/>
          </a:p>
        </p:txBody>
      </p:sp>
      <p:sp>
        <p:nvSpPr>
          <p:cNvPr id="17" name="Line"/>
          <p:cNvSpPr/>
          <p:nvPr userDrawn="1"/>
        </p:nvSpPr>
        <p:spPr>
          <a:xfrm flipH="1" flipV="1">
            <a:off x="17363426" y="6549446"/>
            <a:ext cx="1985406" cy="2719853"/>
          </a:xfrm>
          <a:prstGeom prst="line">
            <a:avLst/>
          </a:prstGeom>
          <a:ln w="38100">
            <a:solidFill>
              <a:srgbClr val="E4E4E7"/>
            </a:solidFill>
            <a:miter lim="400000"/>
          </a:ln>
        </p:spPr>
        <p:txBody>
          <a:bodyPr lIns="50800" tIns="50800" rIns="50800" bIns="50800" anchor="ctr"/>
          <a:lstStyle/>
          <a:p>
            <a:pPr>
              <a:defRPr sz="3200"/>
            </a:pPr>
            <a:endParaRPr/>
          </a:p>
        </p:txBody>
      </p:sp>
      <p:sp>
        <p:nvSpPr>
          <p:cNvPr id="18" name="Line"/>
          <p:cNvSpPr/>
          <p:nvPr userDrawn="1"/>
        </p:nvSpPr>
        <p:spPr>
          <a:xfrm flipV="1">
            <a:off x="17427388" y="3350064"/>
            <a:ext cx="1" cy="3146820"/>
          </a:xfrm>
          <a:prstGeom prst="line">
            <a:avLst/>
          </a:prstGeom>
          <a:ln w="38100">
            <a:solidFill>
              <a:srgbClr val="E4E4E7"/>
            </a:solidFill>
            <a:miter lim="400000"/>
          </a:ln>
        </p:spPr>
        <p:txBody>
          <a:bodyPr lIns="50800" tIns="50800" rIns="50800" bIns="50800" anchor="ctr"/>
          <a:lstStyle/>
          <a:p>
            <a:pPr>
              <a:defRPr sz="3200"/>
            </a:pPr>
            <a:endParaRPr/>
          </a:p>
        </p:txBody>
      </p:sp>
      <p:sp>
        <p:nvSpPr>
          <p:cNvPr id="19" name="Line"/>
          <p:cNvSpPr/>
          <p:nvPr userDrawn="1"/>
        </p:nvSpPr>
        <p:spPr>
          <a:xfrm flipH="1">
            <a:off x="17440038" y="5625604"/>
            <a:ext cx="3100652" cy="987267"/>
          </a:xfrm>
          <a:prstGeom prst="line">
            <a:avLst/>
          </a:prstGeom>
          <a:ln w="38100">
            <a:solidFill>
              <a:srgbClr val="E4E4E7"/>
            </a:solidFill>
            <a:miter lim="400000"/>
          </a:ln>
        </p:spPr>
        <p:txBody>
          <a:bodyPr lIns="50800" tIns="50800" rIns="50800" bIns="50800" anchor="ctr"/>
          <a:lstStyle/>
          <a:p>
            <a:pPr>
              <a:defRPr sz="3200"/>
            </a:pPr>
            <a:endParaRPr/>
          </a:p>
        </p:txBody>
      </p:sp>
      <p:sp>
        <p:nvSpPr>
          <p:cNvPr id="20" name="Line"/>
          <p:cNvSpPr/>
          <p:nvPr userDrawn="1"/>
        </p:nvSpPr>
        <p:spPr>
          <a:xfrm>
            <a:off x="14307013" y="5614128"/>
            <a:ext cx="3100651" cy="987268"/>
          </a:xfrm>
          <a:prstGeom prst="line">
            <a:avLst/>
          </a:prstGeom>
          <a:ln w="38100">
            <a:solidFill>
              <a:srgbClr val="E4E4E7"/>
            </a:solidFill>
            <a:miter lim="400000"/>
          </a:ln>
        </p:spPr>
        <p:txBody>
          <a:bodyPr lIns="50800" tIns="50800" rIns="50800" bIns="50800" anchor="ctr"/>
          <a:lstStyle/>
          <a:p>
            <a:pPr>
              <a:defRPr sz="3200"/>
            </a:pPr>
            <a:endParaRPr/>
          </a:p>
        </p:txBody>
      </p:sp>
      <p:sp>
        <p:nvSpPr>
          <p:cNvPr id="21" name="Circle"/>
          <p:cNvSpPr/>
          <p:nvPr userDrawn="1"/>
        </p:nvSpPr>
        <p:spPr>
          <a:xfrm>
            <a:off x="17299102" y="6485366"/>
            <a:ext cx="256574" cy="256574"/>
          </a:xfrm>
          <a:prstGeom prst="ellipse">
            <a:avLst/>
          </a:prstGeom>
          <a:solidFill>
            <a:srgbClr val="E4E4E7"/>
          </a:solidFill>
          <a:ln w="12700">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22984047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About slide (1)">
    <p:spTree>
      <p:nvGrpSpPr>
        <p:cNvPr id="1" name=""/>
        <p:cNvGrpSpPr/>
        <p:nvPr/>
      </p:nvGrpSpPr>
      <p:grpSpPr>
        <a:xfrm>
          <a:off x="0" y="0"/>
          <a:ext cx="0" cy="0"/>
          <a:chOff x="0" y="0"/>
          <a:chExt cx="0" cy="0"/>
        </a:xfrm>
      </p:grpSpPr>
      <p:sp>
        <p:nvSpPr>
          <p:cNvPr id="49" name="Slide Number"/>
          <p:cNvSpPr>
            <a:spLocks noGrp="1"/>
          </p:cNvSpPr>
          <p:nvPr>
            <p:ph type="sldNum" sz="quarter" idx="2"/>
          </p:nvPr>
        </p:nvSpPr>
        <p:spPr>
          <a:xfrm>
            <a:off x="8259878" y="667543"/>
            <a:ext cx="449475" cy="444501"/>
          </a:xfrm>
          <a:prstGeom prst="rect">
            <a:avLst/>
          </a:prstGeom>
        </p:spPr>
        <p:txBody>
          <a:bodyPr/>
          <a:lstStyle/>
          <a:p>
            <a:fld id="{86CB4B4D-7CA3-9044-876B-883B54F8677D}" type="slidenum">
              <a:t>‹#›</a:t>
            </a:fld>
            <a:endParaRPr/>
          </a:p>
        </p:txBody>
      </p:sp>
      <p:sp>
        <p:nvSpPr>
          <p:cNvPr id="50" name="Title Text"/>
          <p:cNvSpPr>
            <a:spLocks noGrp="1"/>
          </p:cNvSpPr>
          <p:nvPr>
            <p:ph type="title"/>
          </p:nvPr>
        </p:nvSpPr>
        <p:spPr>
          <a:xfrm>
            <a:off x="2067066" y="4726939"/>
            <a:ext cx="5867401" cy="4262121"/>
          </a:xfrm>
          <a:prstGeom prst="rect">
            <a:avLst/>
          </a:prstGeom>
        </p:spPr>
        <p:txBody>
          <a:bodyPr anchor="t"/>
          <a:lstStyle/>
          <a:p>
            <a:r>
              <a:t>Title Text</a:t>
            </a:r>
          </a:p>
        </p:txBody>
      </p:sp>
      <p:sp>
        <p:nvSpPr>
          <p:cNvPr id="51"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52"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53" name="Line"/>
          <p:cNvSpPr/>
          <p:nvPr/>
        </p:nvSpPr>
        <p:spPr>
          <a:xfrm flipV="1">
            <a:off x="10195636" y="4741"/>
            <a:ext cx="1" cy="13716000"/>
          </a:xfrm>
          <a:prstGeom prst="line">
            <a:avLst/>
          </a:prstGeom>
          <a:ln w="38100">
            <a:solidFill>
              <a:srgbClr val="E4E4E7"/>
            </a:solidFill>
            <a:miter lim="400000"/>
          </a:ln>
        </p:spPr>
        <p:txBody>
          <a:bodyPr lIns="50800" tIns="50800" rIns="50800" bIns="50800" anchor="ctr"/>
          <a:lstStyle/>
          <a:p>
            <a:pPr>
              <a:defRPr sz="3200"/>
            </a:pPr>
            <a:endParaRPr/>
          </a:p>
        </p:txBody>
      </p:sp>
      <p:sp>
        <p:nvSpPr>
          <p:cNvPr id="54" name="There are many variations of passages of Lorem Ipsum available, but the…"/>
          <p:cNvSpPr>
            <a:spLocks noGrp="1"/>
          </p:cNvSpPr>
          <p:nvPr>
            <p:ph type="body" sz="quarter" idx="15"/>
          </p:nvPr>
        </p:nvSpPr>
        <p:spPr>
          <a:xfrm>
            <a:off x="12456807" y="2652230"/>
            <a:ext cx="10183479" cy="1781811"/>
          </a:xfrm>
          <a:prstGeom prst="rect">
            <a:avLst/>
          </a:prstGeom>
        </p:spPr>
        <p:txBody>
          <a:bodyPr wrap="none">
            <a:spAutoFit/>
          </a:bodyPr>
          <a:lstStyle/>
          <a:p>
            <a:pPr marL="0" indent="0">
              <a:spcBef>
                <a:spcPts val="0"/>
              </a:spcBef>
              <a:buSzTx/>
              <a:buNone/>
            </a:pPr>
            <a:r>
              <a:t>There are many variations of passages of Lorem Ipsum available, but the</a:t>
            </a:r>
          </a:p>
          <a:p>
            <a:pPr marL="0" indent="0">
              <a:spcBef>
                <a:spcPts val="0"/>
              </a:spcBef>
              <a:buSzTx/>
              <a:buNone/>
            </a:pPr>
            <a:r>
              <a:t>majority have suffered alteration some form, by injected humour, or random</a:t>
            </a:r>
          </a:p>
          <a:p>
            <a:pPr marL="0" indent="0">
              <a:spcBef>
                <a:spcPts val="0"/>
              </a:spcBef>
              <a:buSzTx/>
              <a:buNone/>
            </a:pPr>
            <a:r>
              <a:t>ised words which don't look even slightly believable. If you are going to use</a:t>
            </a:r>
          </a:p>
          <a:p>
            <a:pPr marL="0" indent="0">
              <a:spcBef>
                <a:spcPts val="0"/>
              </a:spcBef>
              <a:buSzTx/>
              <a:buNone/>
            </a:pPr>
            <a:r>
              <a:t>a passage of Lorem Ipsum, you need to be sure there isn't any thing embarra</a:t>
            </a:r>
          </a:p>
        </p:txBody>
      </p:sp>
      <p:sp>
        <p:nvSpPr>
          <p:cNvPr id="55" name="There are many variations of passages of Lorem Ipsum available, but the…"/>
          <p:cNvSpPr>
            <a:spLocks noGrp="1"/>
          </p:cNvSpPr>
          <p:nvPr>
            <p:ph type="body" sz="quarter" idx="16"/>
          </p:nvPr>
        </p:nvSpPr>
        <p:spPr>
          <a:xfrm>
            <a:off x="12456807" y="9447059"/>
            <a:ext cx="10183479" cy="1781811"/>
          </a:xfrm>
          <a:prstGeom prst="rect">
            <a:avLst/>
          </a:prstGeom>
        </p:spPr>
        <p:txBody>
          <a:bodyPr wrap="none">
            <a:spAutoFit/>
          </a:bodyPr>
          <a:lstStyle/>
          <a:p>
            <a:pPr marL="0" indent="0">
              <a:spcBef>
                <a:spcPts val="0"/>
              </a:spcBef>
              <a:buSzTx/>
              <a:buNone/>
            </a:pPr>
            <a:r>
              <a:t>There are many variations of passages of Lorem Ipsum available, but the</a:t>
            </a:r>
          </a:p>
          <a:p>
            <a:pPr marL="0" indent="0">
              <a:spcBef>
                <a:spcPts val="0"/>
              </a:spcBef>
              <a:buSzTx/>
              <a:buNone/>
            </a:pPr>
            <a:r>
              <a:t>majority have suffered alteration some form, by injected humour, or random</a:t>
            </a:r>
          </a:p>
          <a:p>
            <a:pPr marL="0" indent="0">
              <a:spcBef>
                <a:spcPts val="0"/>
              </a:spcBef>
              <a:buSzTx/>
              <a:buNone/>
            </a:pPr>
            <a:r>
              <a:t>ised words which don't look even slightly believable. If you are going to use</a:t>
            </a:r>
          </a:p>
          <a:p>
            <a:pPr marL="0" indent="0">
              <a:spcBef>
                <a:spcPts val="0"/>
              </a:spcBef>
              <a:buSzTx/>
              <a:buNone/>
            </a:pPr>
            <a:r>
              <a:t>a passage of Lorem Ipsum, you need to be sure there isn't any thing embarra</a:t>
            </a:r>
          </a:p>
        </p:txBody>
      </p:sp>
      <p:sp>
        <p:nvSpPr>
          <p:cNvPr id="56" name="There are many variations of passages of Lorem…"/>
          <p:cNvSpPr>
            <a:spLocks noGrp="1"/>
          </p:cNvSpPr>
          <p:nvPr>
            <p:ph type="body" sz="quarter" idx="17"/>
          </p:nvPr>
        </p:nvSpPr>
        <p:spPr>
          <a:xfrm>
            <a:off x="12511213" y="6239510"/>
            <a:ext cx="9150605" cy="1135381"/>
          </a:xfrm>
          <a:prstGeom prst="rect">
            <a:avLst/>
          </a:prstGeom>
        </p:spPr>
        <p:txBody>
          <a:bodyPr wrap="none">
            <a:spAutoFit/>
          </a:bodyPr>
          <a:lstStyle/>
          <a:p>
            <a:pPr marL="0" indent="0">
              <a:lnSpc>
                <a:spcPct val="120000"/>
              </a:lnSpc>
              <a:spcBef>
                <a:spcPts val="0"/>
              </a:spcBef>
              <a:buSzTx/>
              <a:buNone/>
              <a:defRPr sz="3200" i="1" spc="0">
                <a:solidFill>
                  <a:srgbClr val="565A64"/>
                </a:solidFill>
                <a:latin typeface="Raleway SemiBold"/>
                <a:ea typeface="Raleway SemiBold"/>
                <a:cs typeface="Raleway SemiBold"/>
                <a:sym typeface="Raleway SemiBold"/>
              </a:defRPr>
            </a:pPr>
            <a:r>
              <a:t>There are many variations of passages of Lorem</a:t>
            </a:r>
          </a:p>
          <a:p>
            <a:pPr marL="0" indent="0">
              <a:lnSpc>
                <a:spcPct val="120000"/>
              </a:lnSpc>
              <a:spcBef>
                <a:spcPts val="0"/>
              </a:spcBef>
              <a:buSzTx/>
              <a:buNone/>
              <a:defRPr sz="3200" i="1" spc="0">
                <a:solidFill>
                  <a:srgbClr val="565A64"/>
                </a:solidFill>
                <a:latin typeface="Raleway SemiBold"/>
                <a:ea typeface="Raleway SemiBold"/>
                <a:cs typeface="Raleway SemiBold"/>
                <a:sym typeface="Raleway SemiBold"/>
              </a:defRPr>
            </a:pPr>
            <a:r>
              <a:t>Ipsum available, but the majority have suffered</a:t>
            </a:r>
          </a:p>
        </p:txBody>
      </p:sp>
      <p:sp>
        <p:nvSpPr>
          <p:cNvPr id="10" name="Rectangle"/>
          <p:cNvSpPr/>
          <p:nvPr userDrawn="1"/>
        </p:nvSpPr>
        <p:spPr>
          <a:xfrm>
            <a:off x="10068442" y="5774178"/>
            <a:ext cx="254390" cy="2057401"/>
          </a:xfrm>
          <a:prstGeom prst="rect">
            <a:avLst/>
          </a:prstGeom>
          <a:gradFill>
            <a:gsLst>
              <a:gs pos="0">
                <a:schemeClr val="accent1">
                  <a:hueOff val="2738966"/>
                  <a:satOff val="-43492"/>
                  <a:lumOff val="5111"/>
                </a:schemeClr>
              </a:gs>
              <a:gs pos="48507">
                <a:srgbClr val="8958E7"/>
              </a:gs>
              <a:gs pos="100000">
                <a:schemeClr val="accent1">
                  <a:hueOff val="267104"/>
                  <a:satOff val="2937"/>
                  <a:lumOff val="6922"/>
                </a:schemeClr>
              </a:gs>
            </a:gsLst>
            <a:lin ang="7531427"/>
          </a:gradFill>
          <a:ln w="12700">
            <a:miter lim="400000"/>
          </a:ln>
        </p:spPr>
        <p:txBody>
          <a:bodyPr lIns="50800" tIns="50800" rIns="50800" bIns="50800" anchor="ctr"/>
          <a:lstStyle/>
          <a:p>
            <a:pPr>
              <a:defRPr sz="3200">
                <a:solidFill>
                  <a:srgbClr val="FFFFFF"/>
                </a:solidFill>
                <a:latin typeface="Raleway"/>
                <a:ea typeface="Raleway"/>
                <a:cs typeface="Raleway"/>
                <a:sym typeface="Raleway"/>
              </a:defRPr>
            </a:pPr>
            <a:endParaRPr/>
          </a:p>
        </p:txBody>
      </p:sp>
    </p:spTree>
    <p:extLst>
      <p:ext uri="{BB962C8B-B14F-4D97-AF65-F5344CB8AC3E}">
        <p14:creationId xmlns:p14="http://schemas.microsoft.com/office/powerpoint/2010/main" val="3203673099"/>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slide (6)">
    <p:spTree>
      <p:nvGrpSpPr>
        <p:cNvPr id="1" name=""/>
        <p:cNvGrpSpPr/>
        <p:nvPr/>
      </p:nvGrpSpPr>
      <p:grpSpPr>
        <a:xfrm>
          <a:off x="0" y="0"/>
          <a:ext cx="0" cy="0"/>
          <a:chOff x="0" y="0"/>
          <a:chExt cx="0" cy="0"/>
        </a:xfrm>
      </p:grpSpPr>
      <p:sp>
        <p:nvSpPr>
          <p:cNvPr id="17" name="Picture Placeholder 10"/>
          <p:cNvSpPr>
            <a:spLocks noGrp="1"/>
          </p:cNvSpPr>
          <p:nvPr>
            <p:ph type="pic" sz="quarter" idx="25"/>
          </p:nvPr>
        </p:nvSpPr>
        <p:spPr>
          <a:xfrm>
            <a:off x="8634797" y="2285092"/>
            <a:ext cx="7111090" cy="8207634"/>
          </a:xfrm>
          <a:custGeom>
            <a:avLst/>
            <a:gdLst>
              <a:gd name="connsiteX0" fmla="*/ 0 w 4351338"/>
              <a:gd name="connsiteY0" fmla="*/ 2463800 h 4927600"/>
              <a:gd name="connsiteX1" fmla="*/ 1087835 w 4351338"/>
              <a:gd name="connsiteY1" fmla="*/ 1 h 4927600"/>
              <a:gd name="connsiteX2" fmla="*/ 3263504 w 4351338"/>
              <a:gd name="connsiteY2" fmla="*/ 1 h 4927600"/>
              <a:gd name="connsiteX3" fmla="*/ 4351338 w 4351338"/>
              <a:gd name="connsiteY3" fmla="*/ 2463800 h 4927600"/>
              <a:gd name="connsiteX4" fmla="*/ 3263504 w 4351338"/>
              <a:gd name="connsiteY4" fmla="*/ 4927599 h 4927600"/>
              <a:gd name="connsiteX5" fmla="*/ 1087835 w 4351338"/>
              <a:gd name="connsiteY5" fmla="*/ 4927599 h 4927600"/>
              <a:gd name="connsiteX6" fmla="*/ 0 w 4351338"/>
              <a:gd name="connsiteY6" fmla="*/ 2463800 h 4927600"/>
              <a:gd name="connsiteX0" fmla="*/ 0 w 4351338"/>
              <a:gd name="connsiteY0" fmla="*/ 2475830 h 4939629"/>
              <a:gd name="connsiteX1" fmla="*/ 2122551 w 4351338"/>
              <a:gd name="connsiteY1" fmla="*/ 0 h 4939629"/>
              <a:gd name="connsiteX2" fmla="*/ 3263504 w 4351338"/>
              <a:gd name="connsiteY2" fmla="*/ 12031 h 4939629"/>
              <a:gd name="connsiteX3" fmla="*/ 4351338 w 4351338"/>
              <a:gd name="connsiteY3" fmla="*/ 2475830 h 4939629"/>
              <a:gd name="connsiteX4" fmla="*/ 3263504 w 4351338"/>
              <a:gd name="connsiteY4" fmla="*/ 4939629 h 4939629"/>
              <a:gd name="connsiteX5" fmla="*/ 1087835 w 4351338"/>
              <a:gd name="connsiteY5" fmla="*/ 4939629 h 4939629"/>
              <a:gd name="connsiteX6" fmla="*/ 0 w 4351338"/>
              <a:gd name="connsiteY6" fmla="*/ 2475830 h 4939629"/>
              <a:gd name="connsiteX0" fmla="*/ 0 w 4291180"/>
              <a:gd name="connsiteY0" fmla="*/ 2475830 h 4939629"/>
              <a:gd name="connsiteX1" fmla="*/ 2122551 w 4291180"/>
              <a:gd name="connsiteY1" fmla="*/ 0 h 4939629"/>
              <a:gd name="connsiteX2" fmla="*/ 3263504 w 4291180"/>
              <a:gd name="connsiteY2" fmla="*/ 12031 h 4939629"/>
              <a:gd name="connsiteX3" fmla="*/ 4291180 w 4291180"/>
              <a:gd name="connsiteY3" fmla="*/ 1236577 h 4939629"/>
              <a:gd name="connsiteX4" fmla="*/ 3263504 w 4291180"/>
              <a:gd name="connsiteY4" fmla="*/ 4939629 h 4939629"/>
              <a:gd name="connsiteX5" fmla="*/ 1087835 w 4291180"/>
              <a:gd name="connsiteY5" fmla="*/ 4939629 h 4939629"/>
              <a:gd name="connsiteX6" fmla="*/ 0 w 4291180"/>
              <a:gd name="connsiteY6" fmla="*/ 2475830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1039708 w 4243053"/>
              <a:gd name="connsiteY5" fmla="*/ 4939629 h 4939629"/>
              <a:gd name="connsiteX6" fmla="*/ 0 w 4243053"/>
              <a:gd name="connsiteY6" fmla="*/ 1236578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4993 w 4243053"/>
              <a:gd name="connsiteY5" fmla="*/ 3712408 h 4939629"/>
              <a:gd name="connsiteX6" fmla="*/ 0 w 4243053"/>
              <a:gd name="connsiteY6" fmla="*/ 1236578 h 4939629"/>
              <a:gd name="connsiteX0" fmla="*/ 0 w 4243053"/>
              <a:gd name="connsiteY0" fmla="*/ 1236578 h 4927597"/>
              <a:gd name="connsiteX1" fmla="*/ 2074424 w 4243053"/>
              <a:gd name="connsiteY1" fmla="*/ 0 h 4927597"/>
              <a:gd name="connsiteX2" fmla="*/ 3215377 w 4243053"/>
              <a:gd name="connsiteY2" fmla="*/ 12031 h 4927597"/>
              <a:gd name="connsiteX3" fmla="*/ 4243053 w 4243053"/>
              <a:gd name="connsiteY3" fmla="*/ 1236577 h 4927597"/>
              <a:gd name="connsiteX4" fmla="*/ 2144567 w 4243053"/>
              <a:gd name="connsiteY4" fmla="*/ 4927597 h 4927597"/>
              <a:gd name="connsiteX5" fmla="*/ 4993 w 4243053"/>
              <a:gd name="connsiteY5" fmla="*/ 3712408 h 4927597"/>
              <a:gd name="connsiteX6" fmla="*/ 0 w 4243053"/>
              <a:gd name="connsiteY6" fmla="*/ 1236578 h 4927597"/>
              <a:gd name="connsiteX0" fmla="*/ 0 w 4255085"/>
              <a:gd name="connsiteY0" fmla="*/ 1236578 h 4927597"/>
              <a:gd name="connsiteX1" fmla="*/ 2074424 w 4255085"/>
              <a:gd name="connsiteY1" fmla="*/ 0 h 4927597"/>
              <a:gd name="connsiteX2" fmla="*/ 3215377 w 4255085"/>
              <a:gd name="connsiteY2" fmla="*/ 12031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36578 h 4927597"/>
              <a:gd name="connsiteX1" fmla="*/ 2074424 w 4255085"/>
              <a:gd name="connsiteY1" fmla="*/ 0 h 4927597"/>
              <a:gd name="connsiteX2" fmla="*/ 4238062 w 4255085"/>
              <a:gd name="connsiteY2" fmla="*/ 1227220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19216 h 4910235"/>
              <a:gd name="connsiteX1" fmla="*/ 2114936 w 4255085"/>
              <a:gd name="connsiteY1" fmla="*/ 0 h 4910235"/>
              <a:gd name="connsiteX2" fmla="*/ 4238062 w 4255085"/>
              <a:gd name="connsiteY2" fmla="*/ 1209858 h 4910235"/>
              <a:gd name="connsiteX3" fmla="*/ 4255085 w 4255085"/>
              <a:gd name="connsiteY3" fmla="*/ 3685689 h 4910235"/>
              <a:gd name="connsiteX4" fmla="*/ 2144567 w 4255085"/>
              <a:gd name="connsiteY4" fmla="*/ 4910235 h 4910235"/>
              <a:gd name="connsiteX5" fmla="*/ 4993 w 4255085"/>
              <a:gd name="connsiteY5" fmla="*/ 3695046 h 4910235"/>
              <a:gd name="connsiteX6" fmla="*/ 0 w 4255085"/>
              <a:gd name="connsiteY6" fmla="*/ 1219216 h 4910235"/>
              <a:gd name="connsiteX0" fmla="*/ 0 w 4261211"/>
              <a:gd name="connsiteY0" fmla="*/ 1219216 h 4910235"/>
              <a:gd name="connsiteX1" fmla="*/ 2114936 w 4261211"/>
              <a:gd name="connsiteY1" fmla="*/ 0 h 4910235"/>
              <a:gd name="connsiteX2" fmla="*/ 4261211 w 4261211"/>
              <a:gd name="connsiteY2" fmla="*/ 1221433 h 4910235"/>
              <a:gd name="connsiteX3" fmla="*/ 4255085 w 4261211"/>
              <a:gd name="connsiteY3" fmla="*/ 3685689 h 4910235"/>
              <a:gd name="connsiteX4" fmla="*/ 2144567 w 4261211"/>
              <a:gd name="connsiteY4" fmla="*/ 4910235 h 4910235"/>
              <a:gd name="connsiteX5" fmla="*/ 4993 w 4261211"/>
              <a:gd name="connsiteY5" fmla="*/ 3695046 h 4910235"/>
              <a:gd name="connsiteX6" fmla="*/ 0 w 4261211"/>
              <a:gd name="connsiteY6" fmla="*/ 1219216 h 4910235"/>
              <a:gd name="connsiteX0" fmla="*/ 0 w 4266998"/>
              <a:gd name="connsiteY0" fmla="*/ 1219216 h 4910235"/>
              <a:gd name="connsiteX1" fmla="*/ 2120723 w 4266998"/>
              <a:gd name="connsiteY1" fmla="*/ 0 h 4910235"/>
              <a:gd name="connsiteX2" fmla="*/ 4266998 w 4266998"/>
              <a:gd name="connsiteY2" fmla="*/ 1221433 h 4910235"/>
              <a:gd name="connsiteX3" fmla="*/ 4260872 w 4266998"/>
              <a:gd name="connsiteY3" fmla="*/ 3685689 h 4910235"/>
              <a:gd name="connsiteX4" fmla="*/ 2150354 w 4266998"/>
              <a:gd name="connsiteY4" fmla="*/ 4910235 h 4910235"/>
              <a:gd name="connsiteX5" fmla="*/ 10780 w 4266998"/>
              <a:gd name="connsiteY5" fmla="*/ 3695046 h 4910235"/>
              <a:gd name="connsiteX6" fmla="*/ 0 w 4266998"/>
              <a:gd name="connsiteY6" fmla="*/ 1219216 h 4910235"/>
              <a:gd name="connsiteX0" fmla="*/ 1198 w 4268196"/>
              <a:gd name="connsiteY0" fmla="*/ 1219216 h 4910235"/>
              <a:gd name="connsiteX1" fmla="*/ 2121921 w 4268196"/>
              <a:gd name="connsiteY1" fmla="*/ 0 h 4910235"/>
              <a:gd name="connsiteX2" fmla="*/ 4268196 w 4268196"/>
              <a:gd name="connsiteY2" fmla="*/ 1221433 h 4910235"/>
              <a:gd name="connsiteX3" fmla="*/ 4262070 w 4268196"/>
              <a:gd name="connsiteY3" fmla="*/ 3685689 h 4910235"/>
              <a:gd name="connsiteX4" fmla="*/ 2151552 w 4268196"/>
              <a:gd name="connsiteY4" fmla="*/ 4910235 h 4910235"/>
              <a:gd name="connsiteX5" fmla="*/ 403 w 4268196"/>
              <a:gd name="connsiteY5" fmla="*/ 3689259 h 4910235"/>
              <a:gd name="connsiteX6" fmla="*/ 1198 w 4268196"/>
              <a:gd name="connsiteY6" fmla="*/ 1219216 h 4910235"/>
              <a:gd name="connsiteX0" fmla="*/ 1198 w 4268196"/>
              <a:gd name="connsiteY0" fmla="*/ 1219216 h 4921810"/>
              <a:gd name="connsiteX1" fmla="*/ 2121921 w 4268196"/>
              <a:gd name="connsiteY1" fmla="*/ 0 h 4921810"/>
              <a:gd name="connsiteX2" fmla="*/ 4268196 w 4268196"/>
              <a:gd name="connsiteY2" fmla="*/ 1221433 h 4921810"/>
              <a:gd name="connsiteX3" fmla="*/ 4262070 w 4268196"/>
              <a:gd name="connsiteY3" fmla="*/ 3685689 h 4921810"/>
              <a:gd name="connsiteX4" fmla="*/ 2134190 w 4268196"/>
              <a:gd name="connsiteY4" fmla="*/ 4921810 h 4921810"/>
              <a:gd name="connsiteX5" fmla="*/ 403 w 4268196"/>
              <a:gd name="connsiteY5" fmla="*/ 3689259 h 4921810"/>
              <a:gd name="connsiteX6" fmla="*/ 1198 w 4268196"/>
              <a:gd name="connsiteY6" fmla="*/ 1219216 h 492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8196" h="4921810">
                <a:moveTo>
                  <a:pt x="1198" y="1219216"/>
                </a:moveTo>
                <a:lnTo>
                  <a:pt x="2121921" y="0"/>
                </a:lnTo>
                <a:lnTo>
                  <a:pt x="4268196" y="1221433"/>
                </a:lnTo>
                <a:lnTo>
                  <a:pt x="4262070" y="3685689"/>
                </a:lnTo>
                <a:lnTo>
                  <a:pt x="2134190" y="4921810"/>
                </a:lnTo>
                <a:lnTo>
                  <a:pt x="403" y="3689259"/>
                </a:lnTo>
                <a:cubicBezTo>
                  <a:pt x="-1261" y="2863982"/>
                  <a:pt x="2862" y="2044493"/>
                  <a:pt x="1198" y="1219216"/>
                </a:cubicBezTo>
                <a:close/>
              </a:path>
            </a:pathLst>
          </a:custGeom>
          <a:ln w="12700">
            <a:miter lim="400000"/>
          </a:ln>
          <a:effectLst/>
          <a:extLst>
            <a:ext uri="{C572A759-6A51-4108-AA02-DFA0A04FC94B}">
              <ma14:wrappingTextBoxFlag xmlns:ma14="http://schemas.microsoft.com/office/mac/drawingml/2011/main" xmlns="" val="1"/>
            </a:ext>
          </a:extLst>
        </p:spPr>
        <p:txBody>
          <a:bodyPr/>
          <a:lstStyle/>
          <a:p>
            <a:endParaRPr lang="en-US"/>
          </a:p>
        </p:txBody>
      </p:sp>
      <p:sp>
        <p:nvSpPr>
          <p:cNvPr id="15" name="Picture Placeholder 10"/>
          <p:cNvSpPr>
            <a:spLocks noGrp="1"/>
          </p:cNvSpPr>
          <p:nvPr>
            <p:ph type="pic" sz="quarter" idx="24"/>
          </p:nvPr>
        </p:nvSpPr>
        <p:spPr>
          <a:xfrm>
            <a:off x="9031545" y="8479670"/>
            <a:ext cx="6321029" cy="7298439"/>
          </a:xfrm>
          <a:custGeom>
            <a:avLst/>
            <a:gdLst>
              <a:gd name="connsiteX0" fmla="*/ 0 w 4351338"/>
              <a:gd name="connsiteY0" fmla="*/ 2463800 h 4927600"/>
              <a:gd name="connsiteX1" fmla="*/ 1087835 w 4351338"/>
              <a:gd name="connsiteY1" fmla="*/ 1 h 4927600"/>
              <a:gd name="connsiteX2" fmla="*/ 3263504 w 4351338"/>
              <a:gd name="connsiteY2" fmla="*/ 1 h 4927600"/>
              <a:gd name="connsiteX3" fmla="*/ 4351338 w 4351338"/>
              <a:gd name="connsiteY3" fmla="*/ 2463800 h 4927600"/>
              <a:gd name="connsiteX4" fmla="*/ 3263504 w 4351338"/>
              <a:gd name="connsiteY4" fmla="*/ 4927599 h 4927600"/>
              <a:gd name="connsiteX5" fmla="*/ 1087835 w 4351338"/>
              <a:gd name="connsiteY5" fmla="*/ 4927599 h 4927600"/>
              <a:gd name="connsiteX6" fmla="*/ 0 w 4351338"/>
              <a:gd name="connsiteY6" fmla="*/ 2463800 h 4927600"/>
              <a:gd name="connsiteX0" fmla="*/ 0 w 4351338"/>
              <a:gd name="connsiteY0" fmla="*/ 2475830 h 4939629"/>
              <a:gd name="connsiteX1" fmla="*/ 2122551 w 4351338"/>
              <a:gd name="connsiteY1" fmla="*/ 0 h 4939629"/>
              <a:gd name="connsiteX2" fmla="*/ 3263504 w 4351338"/>
              <a:gd name="connsiteY2" fmla="*/ 12031 h 4939629"/>
              <a:gd name="connsiteX3" fmla="*/ 4351338 w 4351338"/>
              <a:gd name="connsiteY3" fmla="*/ 2475830 h 4939629"/>
              <a:gd name="connsiteX4" fmla="*/ 3263504 w 4351338"/>
              <a:gd name="connsiteY4" fmla="*/ 4939629 h 4939629"/>
              <a:gd name="connsiteX5" fmla="*/ 1087835 w 4351338"/>
              <a:gd name="connsiteY5" fmla="*/ 4939629 h 4939629"/>
              <a:gd name="connsiteX6" fmla="*/ 0 w 4351338"/>
              <a:gd name="connsiteY6" fmla="*/ 2475830 h 4939629"/>
              <a:gd name="connsiteX0" fmla="*/ 0 w 4291180"/>
              <a:gd name="connsiteY0" fmla="*/ 2475830 h 4939629"/>
              <a:gd name="connsiteX1" fmla="*/ 2122551 w 4291180"/>
              <a:gd name="connsiteY1" fmla="*/ 0 h 4939629"/>
              <a:gd name="connsiteX2" fmla="*/ 3263504 w 4291180"/>
              <a:gd name="connsiteY2" fmla="*/ 12031 h 4939629"/>
              <a:gd name="connsiteX3" fmla="*/ 4291180 w 4291180"/>
              <a:gd name="connsiteY3" fmla="*/ 1236577 h 4939629"/>
              <a:gd name="connsiteX4" fmla="*/ 3263504 w 4291180"/>
              <a:gd name="connsiteY4" fmla="*/ 4939629 h 4939629"/>
              <a:gd name="connsiteX5" fmla="*/ 1087835 w 4291180"/>
              <a:gd name="connsiteY5" fmla="*/ 4939629 h 4939629"/>
              <a:gd name="connsiteX6" fmla="*/ 0 w 4291180"/>
              <a:gd name="connsiteY6" fmla="*/ 2475830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1039708 w 4243053"/>
              <a:gd name="connsiteY5" fmla="*/ 4939629 h 4939629"/>
              <a:gd name="connsiteX6" fmla="*/ 0 w 4243053"/>
              <a:gd name="connsiteY6" fmla="*/ 1236578 h 4939629"/>
              <a:gd name="connsiteX0" fmla="*/ 0 w 4243053"/>
              <a:gd name="connsiteY0" fmla="*/ 1236578 h 4939629"/>
              <a:gd name="connsiteX1" fmla="*/ 2074424 w 4243053"/>
              <a:gd name="connsiteY1" fmla="*/ 0 h 4939629"/>
              <a:gd name="connsiteX2" fmla="*/ 3215377 w 4243053"/>
              <a:gd name="connsiteY2" fmla="*/ 12031 h 4939629"/>
              <a:gd name="connsiteX3" fmla="*/ 4243053 w 4243053"/>
              <a:gd name="connsiteY3" fmla="*/ 1236577 h 4939629"/>
              <a:gd name="connsiteX4" fmla="*/ 3215377 w 4243053"/>
              <a:gd name="connsiteY4" fmla="*/ 4939629 h 4939629"/>
              <a:gd name="connsiteX5" fmla="*/ 4993 w 4243053"/>
              <a:gd name="connsiteY5" fmla="*/ 3712408 h 4939629"/>
              <a:gd name="connsiteX6" fmla="*/ 0 w 4243053"/>
              <a:gd name="connsiteY6" fmla="*/ 1236578 h 4939629"/>
              <a:gd name="connsiteX0" fmla="*/ 0 w 4243053"/>
              <a:gd name="connsiteY0" fmla="*/ 1236578 h 4927597"/>
              <a:gd name="connsiteX1" fmla="*/ 2074424 w 4243053"/>
              <a:gd name="connsiteY1" fmla="*/ 0 h 4927597"/>
              <a:gd name="connsiteX2" fmla="*/ 3215377 w 4243053"/>
              <a:gd name="connsiteY2" fmla="*/ 12031 h 4927597"/>
              <a:gd name="connsiteX3" fmla="*/ 4243053 w 4243053"/>
              <a:gd name="connsiteY3" fmla="*/ 1236577 h 4927597"/>
              <a:gd name="connsiteX4" fmla="*/ 2144567 w 4243053"/>
              <a:gd name="connsiteY4" fmla="*/ 4927597 h 4927597"/>
              <a:gd name="connsiteX5" fmla="*/ 4993 w 4243053"/>
              <a:gd name="connsiteY5" fmla="*/ 3712408 h 4927597"/>
              <a:gd name="connsiteX6" fmla="*/ 0 w 4243053"/>
              <a:gd name="connsiteY6" fmla="*/ 1236578 h 4927597"/>
              <a:gd name="connsiteX0" fmla="*/ 0 w 4255085"/>
              <a:gd name="connsiteY0" fmla="*/ 1236578 h 4927597"/>
              <a:gd name="connsiteX1" fmla="*/ 2074424 w 4255085"/>
              <a:gd name="connsiteY1" fmla="*/ 0 h 4927597"/>
              <a:gd name="connsiteX2" fmla="*/ 3215377 w 4255085"/>
              <a:gd name="connsiteY2" fmla="*/ 12031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36578 h 4927597"/>
              <a:gd name="connsiteX1" fmla="*/ 2074424 w 4255085"/>
              <a:gd name="connsiteY1" fmla="*/ 0 h 4927597"/>
              <a:gd name="connsiteX2" fmla="*/ 4238062 w 4255085"/>
              <a:gd name="connsiteY2" fmla="*/ 1227220 h 4927597"/>
              <a:gd name="connsiteX3" fmla="*/ 4255085 w 4255085"/>
              <a:gd name="connsiteY3" fmla="*/ 3703051 h 4927597"/>
              <a:gd name="connsiteX4" fmla="*/ 2144567 w 4255085"/>
              <a:gd name="connsiteY4" fmla="*/ 4927597 h 4927597"/>
              <a:gd name="connsiteX5" fmla="*/ 4993 w 4255085"/>
              <a:gd name="connsiteY5" fmla="*/ 3712408 h 4927597"/>
              <a:gd name="connsiteX6" fmla="*/ 0 w 4255085"/>
              <a:gd name="connsiteY6" fmla="*/ 1236578 h 4927597"/>
              <a:gd name="connsiteX0" fmla="*/ 0 w 4255085"/>
              <a:gd name="connsiteY0" fmla="*/ 1219216 h 4910235"/>
              <a:gd name="connsiteX1" fmla="*/ 2114936 w 4255085"/>
              <a:gd name="connsiteY1" fmla="*/ 0 h 4910235"/>
              <a:gd name="connsiteX2" fmla="*/ 4238062 w 4255085"/>
              <a:gd name="connsiteY2" fmla="*/ 1209858 h 4910235"/>
              <a:gd name="connsiteX3" fmla="*/ 4255085 w 4255085"/>
              <a:gd name="connsiteY3" fmla="*/ 3685689 h 4910235"/>
              <a:gd name="connsiteX4" fmla="*/ 2144567 w 4255085"/>
              <a:gd name="connsiteY4" fmla="*/ 4910235 h 4910235"/>
              <a:gd name="connsiteX5" fmla="*/ 4993 w 4255085"/>
              <a:gd name="connsiteY5" fmla="*/ 3695046 h 4910235"/>
              <a:gd name="connsiteX6" fmla="*/ 0 w 4255085"/>
              <a:gd name="connsiteY6" fmla="*/ 1219216 h 4910235"/>
              <a:gd name="connsiteX0" fmla="*/ 0 w 4261211"/>
              <a:gd name="connsiteY0" fmla="*/ 1219216 h 4910235"/>
              <a:gd name="connsiteX1" fmla="*/ 2114936 w 4261211"/>
              <a:gd name="connsiteY1" fmla="*/ 0 h 4910235"/>
              <a:gd name="connsiteX2" fmla="*/ 4261211 w 4261211"/>
              <a:gd name="connsiteY2" fmla="*/ 1221433 h 4910235"/>
              <a:gd name="connsiteX3" fmla="*/ 4255085 w 4261211"/>
              <a:gd name="connsiteY3" fmla="*/ 3685689 h 4910235"/>
              <a:gd name="connsiteX4" fmla="*/ 2144567 w 4261211"/>
              <a:gd name="connsiteY4" fmla="*/ 4910235 h 4910235"/>
              <a:gd name="connsiteX5" fmla="*/ 4993 w 4261211"/>
              <a:gd name="connsiteY5" fmla="*/ 3695046 h 4910235"/>
              <a:gd name="connsiteX6" fmla="*/ 0 w 4261211"/>
              <a:gd name="connsiteY6" fmla="*/ 1219216 h 4910235"/>
              <a:gd name="connsiteX0" fmla="*/ 0 w 4266998"/>
              <a:gd name="connsiteY0" fmla="*/ 1219216 h 4910235"/>
              <a:gd name="connsiteX1" fmla="*/ 2120723 w 4266998"/>
              <a:gd name="connsiteY1" fmla="*/ 0 h 4910235"/>
              <a:gd name="connsiteX2" fmla="*/ 4266998 w 4266998"/>
              <a:gd name="connsiteY2" fmla="*/ 1221433 h 4910235"/>
              <a:gd name="connsiteX3" fmla="*/ 4260872 w 4266998"/>
              <a:gd name="connsiteY3" fmla="*/ 3685689 h 4910235"/>
              <a:gd name="connsiteX4" fmla="*/ 2150354 w 4266998"/>
              <a:gd name="connsiteY4" fmla="*/ 4910235 h 4910235"/>
              <a:gd name="connsiteX5" fmla="*/ 10780 w 4266998"/>
              <a:gd name="connsiteY5" fmla="*/ 3695046 h 4910235"/>
              <a:gd name="connsiteX6" fmla="*/ 0 w 4266998"/>
              <a:gd name="connsiteY6" fmla="*/ 1219216 h 4910235"/>
              <a:gd name="connsiteX0" fmla="*/ 1198 w 4268196"/>
              <a:gd name="connsiteY0" fmla="*/ 1219216 h 4910235"/>
              <a:gd name="connsiteX1" fmla="*/ 2121921 w 4268196"/>
              <a:gd name="connsiteY1" fmla="*/ 0 h 4910235"/>
              <a:gd name="connsiteX2" fmla="*/ 4268196 w 4268196"/>
              <a:gd name="connsiteY2" fmla="*/ 1221433 h 4910235"/>
              <a:gd name="connsiteX3" fmla="*/ 4262070 w 4268196"/>
              <a:gd name="connsiteY3" fmla="*/ 3685689 h 4910235"/>
              <a:gd name="connsiteX4" fmla="*/ 2151552 w 4268196"/>
              <a:gd name="connsiteY4" fmla="*/ 4910235 h 4910235"/>
              <a:gd name="connsiteX5" fmla="*/ 403 w 4268196"/>
              <a:gd name="connsiteY5" fmla="*/ 3689259 h 4910235"/>
              <a:gd name="connsiteX6" fmla="*/ 1198 w 4268196"/>
              <a:gd name="connsiteY6" fmla="*/ 1219216 h 4910235"/>
              <a:gd name="connsiteX0" fmla="*/ 1198 w 4268196"/>
              <a:gd name="connsiteY0" fmla="*/ 1219216 h 4921810"/>
              <a:gd name="connsiteX1" fmla="*/ 2121921 w 4268196"/>
              <a:gd name="connsiteY1" fmla="*/ 0 h 4921810"/>
              <a:gd name="connsiteX2" fmla="*/ 4268196 w 4268196"/>
              <a:gd name="connsiteY2" fmla="*/ 1221433 h 4921810"/>
              <a:gd name="connsiteX3" fmla="*/ 4262070 w 4268196"/>
              <a:gd name="connsiteY3" fmla="*/ 3685689 h 4921810"/>
              <a:gd name="connsiteX4" fmla="*/ 2134190 w 4268196"/>
              <a:gd name="connsiteY4" fmla="*/ 4921810 h 4921810"/>
              <a:gd name="connsiteX5" fmla="*/ 403 w 4268196"/>
              <a:gd name="connsiteY5" fmla="*/ 3689259 h 4921810"/>
              <a:gd name="connsiteX6" fmla="*/ 1198 w 4268196"/>
              <a:gd name="connsiteY6" fmla="*/ 1219216 h 492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8196" h="4921810">
                <a:moveTo>
                  <a:pt x="1198" y="1219216"/>
                </a:moveTo>
                <a:lnTo>
                  <a:pt x="2121921" y="0"/>
                </a:lnTo>
                <a:lnTo>
                  <a:pt x="4268196" y="1221433"/>
                </a:lnTo>
                <a:lnTo>
                  <a:pt x="4262070" y="3685689"/>
                </a:lnTo>
                <a:lnTo>
                  <a:pt x="2134190" y="4921810"/>
                </a:lnTo>
                <a:lnTo>
                  <a:pt x="403" y="3689259"/>
                </a:lnTo>
                <a:cubicBezTo>
                  <a:pt x="-1261" y="2863982"/>
                  <a:pt x="2862" y="2044493"/>
                  <a:pt x="1198" y="1219216"/>
                </a:cubicBezTo>
                <a:close/>
              </a:path>
            </a:pathLst>
          </a:custGeom>
          <a:ln w="12700">
            <a:miter lim="400000"/>
          </a:ln>
          <a:effectLst/>
          <a:extLst>
            <a:ext uri="{C572A759-6A51-4108-AA02-DFA0A04FC94B}">
              <ma14:wrappingTextBoxFlag xmlns:ma14="http://schemas.microsoft.com/office/mac/drawingml/2011/main" xmlns="" val="1"/>
            </a:ext>
          </a:extLst>
        </p:spPr>
        <p:txBody>
          <a:bodyPr/>
          <a:lstStyle/>
          <a:p>
            <a:endParaRPr lang="en-US"/>
          </a:p>
        </p:txBody>
      </p:sp>
      <p:sp>
        <p:nvSpPr>
          <p:cNvPr id="1140" name="IRIS"/>
          <p:cNvSpPr>
            <a:spLocks noGrp="1"/>
          </p:cNvSpPr>
          <p:nvPr>
            <p:ph type="body" sz="quarter" idx="14"/>
          </p:nvPr>
        </p:nvSpPr>
        <p:spPr>
          <a:xfrm>
            <a:off x="11829415" y="661193"/>
            <a:ext cx="725171" cy="482601"/>
          </a:xfrm>
          <a:prstGeom prst="rect">
            <a:avLst/>
          </a:prstGeom>
        </p:spPr>
        <p:txBody>
          <a:bodyPr wrap="none">
            <a:spAutoFit/>
          </a:bodyPr>
          <a:lstStyle>
            <a:lvl1pPr marL="0" indent="0" algn="ctr">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1141" name="Save your time"/>
          <p:cNvSpPr>
            <a:spLocks noGrp="1"/>
          </p:cNvSpPr>
          <p:nvPr>
            <p:ph type="body" sz="quarter" idx="15"/>
          </p:nvPr>
        </p:nvSpPr>
        <p:spPr>
          <a:xfrm>
            <a:off x="17157250" y="3312631"/>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142" name="There are many variations of passages…"/>
          <p:cNvSpPr>
            <a:spLocks noGrp="1"/>
          </p:cNvSpPr>
          <p:nvPr>
            <p:ph type="body" sz="quarter" idx="16"/>
          </p:nvPr>
        </p:nvSpPr>
        <p:spPr>
          <a:xfrm>
            <a:off x="17167910" y="4285059"/>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1143" name="Save your time"/>
          <p:cNvSpPr>
            <a:spLocks noGrp="1"/>
          </p:cNvSpPr>
          <p:nvPr>
            <p:ph type="body" sz="quarter" idx="17"/>
          </p:nvPr>
        </p:nvSpPr>
        <p:spPr>
          <a:xfrm>
            <a:off x="17166511" y="7180340"/>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144" name="There are many variations of passages…"/>
          <p:cNvSpPr>
            <a:spLocks noGrp="1"/>
          </p:cNvSpPr>
          <p:nvPr>
            <p:ph type="body" sz="quarter" idx="18"/>
          </p:nvPr>
        </p:nvSpPr>
        <p:spPr>
          <a:xfrm>
            <a:off x="17177171" y="8152767"/>
            <a:ext cx="5334836"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1145" name="Save your time"/>
          <p:cNvSpPr>
            <a:spLocks noGrp="1"/>
          </p:cNvSpPr>
          <p:nvPr>
            <p:ph type="body" sz="quarter" idx="19"/>
          </p:nvPr>
        </p:nvSpPr>
        <p:spPr>
          <a:xfrm>
            <a:off x="4416489" y="3312631"/>
            <a:ext cx="2797684" cy="546101"/>
          </a:xfrm>
          <a:prstGeom prst="rect">
            <a:avLst/>
          </a:prstGeom>
        </p:spPr>
        <p:txBody>
          <a:bodyPr wrap="none">
            <a:spAutoFit/>
          </a:bodyPr>
          <a:lstStyle>
            <a:lvl1pPr marL="0" indent="0" algn="r">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146" name="There are many variations of passages…"/>
          <p:cNvSpPr>
            <a:spLocks noGrp="1"/>
          </p:cNvSpPr>
          <p:nvPr>
            <p:ph type="body" sz="quarter" idx="20"/>
          </p:nvPr>
        </p:nvSpPr>
        <p:spPr>
          <a:xfrm>
            <a:off x="1891915" y="4285059"/>
            <a:ext cx="5334835" cy="1336041"/>
          </a:xfrm>
          <a:prstGeom prst="rect">
            <a:avLst/>
          </a:prstGeom>
        </p:spPr>
        <p:txBody>
          <a:bodyPr wrap="none">
            <a:spAutoFit/>
          </a:bodyPr>
          <a:lstStyle/>
          <a:p>
            <a:pPr marL="0" indent="0" algn="r">
              <a:spcBef>
                <a:spcPts val="0"/>
              </a:spcBef>
              <a:buSzTx/>
              <a:buNone/>
            </a:pPr>
            <a:r>
              <a:t>There are many variations of passages</a:t>
            </a:r>
          </a:p>
          <a:p>
            <a:pPr marL="0" indent="0" algn="r">
              <a:spcBef>
                <a:spcPts val="0"/>
              </a:spcBef>
              <a:buSzTx/>
              <a:buNone/>
            </a:pPr>
            <a:r>
              <a:t>Lorem Ipsum available but the majority</a:t>
            </a:r>
          </a:p>
          <a:p>
            <a:pPr marL="0" indent="0" algn="r">
              <a:spcBef>
                <a:spcPts val="0"/>
              </a:spcBef>
              <a:buSzTx/>
              <a:buNone/>
            </a:pPr>
            <a:r>
              <a:t>have suffered alteration some form, by</a:t>
            </a:r>
          </a:p>
        </p:txBody>
      </p:sp>
      <p:sp>
        <p:nvSpPr>
          <p:cNvPr id="1147" name="Save your time"/>
          <p:cNvSpPr>
            <a:spLocks noGrp="1"/>
          </p:cNvSpPr>
          <p:nvPr>
            <p:ph type="body" sz="quarter" idx="21"/>
          </p:nvPr>
        </p:nvSpPr>
        <p:spPr>
          <a:xfrm>
            <a:off x="4416489" y="7180340"/>
            <a:ext cx="2797684" cy="546101"/>
          </a:xfrm>
          <a:prstGeom prst="rect">
            <a:avLst/>
          </a:prstGeom>
        </p:spPr>
        <p:txBody>
          <a:bodyPr wrap="none">
            <a:spAutoFit/>
          </a:bodyPr>
          <a:lstStyle>
            <a:lvl1pPr marL="0" indent="0" algn="r">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1148" name="There are many variations of passages…"/>
          <p:cNvSpPr>
            <a:spLocks noGrp="1"/>
          </p:cNvSpPr>
          <p:nvPr>
            <p:ph type="body" sz="quarter" idx="22"/>
          </p:nvPr>
        </p:nvSpPr>
        <p:spPr>
          <a:xfrm>
            <a:off x="1901176" y="8152767"/>
            <a:ext cx="5334836" cy="1336041"/>
          </a:xfrm>
          <a:prstGeom prst="rect">
            <a:avLst/>
          </a:prstGeom>
        </p:spPr>
        <p:txBody>
          <a:bodyPr wrap="none">
            <a:spAutoFit/>
          </a:bodyPr>
          <a:lstStyle/>
          <a:p>
            <a:pPr marL="0" indent="0" algn="r">
              <a:spcBef>
                <a:spcPts val="0"/>
              </a:spcBef>
              <a:buSzTx/>
              <a:buNone/>
            </a:pPr>
            <a:r>
              <a:t>There are many variations of passages</a:t>
            </a:r>
          </a:p>
          <a:p>
            <a:pPr marL="0" indent="0" algn="r">
              <a:spcBef>
                <a:spcPts val="0"/>
              </a:spcBef>
              <a:buSzTx/>
              <a:buNone/>
            </a:pPr>
            <a:r>
              <a:t>Lorem Ipsum available but the majority</a:t>
            </a:r>
          </a:p>
          <a:p>
            <a:pPr marL="0" indent="0" algn="r">
              <a:spcBef>
                <a:spcPts val="0"/>
              </a:spcBef>
              <a:buSzTx/>
              <a:buNone/>
            </a:pPr>
            <a:r>
              <a:t>have suffered alteration some form, by</a:t>
            </a:r>
          </a:p>
        </p:txBody>
      </p:sp>
      <p:sp>
        <p:nvSpPr>
          <p:cNvPr id="1150" name="Slide Number"/>
          <p:cNvSpPr>
            <a:spLocks noGrp="1"/>
          </p:cNvSpPr>
          <p:nvPr>
            <p:ph type="sldNum" sz="quarter" idx="2"/>
          </p:nvPr>
        </p:nvSpPr>
        <p:spPr>
          <a:xfrm>
            <a:off x="23299137" y="667400"/>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58450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2560"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083590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Blank Dark">
    <p:bg>
      <p:bgPr>
        <a:solidFill>
          <a:srgbClr val="1F2025"/>
        </a:solidFill>
        <a:effectLst/>
      </p:bgPr>
    </p:bg>
    <p:spTree>
      <p:nvGrpSpPr>
        <p:cNvPr id="1" name=""/>
        <p:cNvGrpSpPr/>
        <p:nvPr/>
      </p:nvGrpSpPr>
      <p:grpSpPr>
        <a:xfrm>
          <a:off x="0" y="0"/>
          <a:ext cx="0" cy="0"/>
          <a:chOff x="0" y="0"/>
          <a:chExt cx="0" cy="0"/>
        </a:xfrm>
      </p:grpSpPr>
      <p:sp>
        <p:nvSpPr>
          <p:cNvPr id="2567"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43583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457400"/>
            <a:ext cx="21945600" cy="1080120"/>
          </a:xfrm>
        </p:spPr>
        <p:txBody>
          <a:bodyPr/>
          <a:lstStyle>
            <a:lvl1pPr algn="ctr">
              <a:defRPr/>
            </a:lvl1pPr>
          </a:lstStyle>
          <a:p>
            <a:r>
              <a:rPr lang="en-US" dirty="0"/>
              <a:t>Click to edit Master title style</a:t>
            </a:r>
            <a:endParaRPr lang="en-GB" dirty="0"/>
          </a:p>
        </p:txBody>
      </p:sp>
      <p:sp>
        <p:nvSpPr>
          <p:cNvPr id="3" name="Text Placeholder 2"/>
          <p:cNvSpPr>
            <a:spLocks noGrp="1"/>
          </p:cNvSpPr>
          <p:nvPr>
            <p:ph type="body" idx="1"/>
          </p:nvPr>
        </p:nvSpPr>
        <p:spPr>
          <a:xfrm>
            <a:off x="1219200" y="2820003"/>
            <a:ext cx="10773835"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 Master text</a:t>
            </a:r>
          </a:p>
        </p:txBody>
      </p:sp>
      <p:sp>
        <p:nvSpPr>
          <p:cNvPr id="4" name="Content Placeholder 3"/>
          <p:cNvSpPr>
            <a:spLocks noGrp="1"/>
          </p:cNvSpPr>
          <p:nvPr>
            <p:ph sz="half" idx="2"/>
          </p:nvPr>
        </p:nvSpPr>
        <p:spPr>
          <a:xfrm>
            <a:off x="1219200" y="4349749"/>
            <a:ext cx="10773835" cy="8268890"/>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2386732" y="2883780"/>
            <a:ext cx="10778067" cy="1093900"/>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 Master text</a:t>
            </a:r>
          </a:p>
        </p:txBody>
      </p:sp>
      <p:sp>
        <p:nvSpPr>
          <p:cNvPr id="6" name="Content Placeholder 5"/>
          <p:cNvSpPr>
            <a:spLocks noGrp="1"/>
          </p:cNvSpPr>
          <p:nvPr>
            <p:ph sz="quarter" idx="4"/>
          </p:nvPr>
        </p:nvSpPr>
        <p:spPr>
          <a:xfrm>
            <a:off x="12386735" y="4349750"/>
            <a:ext cx="10778067" cy="8268888"/>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a:xfrm>
            <a:off x="11725588" y="13081000"/>
            <a:ext cx="460062" cy="456535"/>
          </a:xfrm>
        </p:spPr>
        <p:txBody>
          <a:bodyPr/>
          <a:lstStyle/>
          <a:p>
            <a:fld id="{DB5A3A47-29A7-45E5-923E-10FF85749154}" type="slidenum">
              <a:rPr lang="en-GB" smtClean="0"/>
              <a:pPr/>
              <a:t>‹#›</a:t>
            </a:fld>
            <a:endParaRPr lang="en-GB" dirty="0"/>
          </a:p>
        </p:txBody>
      </p:sp>
    </p:spTree>
    <p:extLst>
      <p:ext uri="{BB962C8B-B14F-4D97-AF65-F5344CB8AC3E}">
        <p14:creationId xmlns:p14="http://schemas.microsoft.com/office/powerpoint/2010/main" val="2715111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Break slide (1)">
    <p:bg>
      <p:bgPr>
        <a:gradFill flip="none" rotWithShape="1">
          <a:gsLst>
            <a:gs pos="0">
              <a:schemeClr val="accent1">
                <a:hueOff val="2738966"/>
                <a:satOff val="-43492"/>
                <a:lumOff val="5111"/>
              </a:schemeClr>
            </a:gs>
            <a:gs pos="18396">
              <a:srgbClr val="7046C8"/>
            </a:gs>
            <a:gs pos="48091">
              <a:srgbClr val="9058E7"/>
            </a:gs>
            <a:gs pos="76833">
              <a:srgbClr val="485FE7"/>
            </a:gs>
            <a:gs pos="100000">
              <a:schemeClr val="accent1">
                <a:hueOff val="267104"/>
                <a:satOff val="2937"/>
                <a:lumOff val="6922"/>
              </a:schemeClr>
            </a:gs>
          </a:gsLst>
          <a:lin ang="18959812" scaled="0"/>
        </a:gradFill>
        <a:effectLst/>
      </p:bgPr>
    </p:bg>
    <p:spTree>
      <p:nvGrpSpPr>
        <p:cNvPr id="1" name=""/>
        <p:cNvGrpSpPr/>
        <p:nvPr/>
      </p:nvGrpSpPr>
      <p:grpSpPr>
        <a:xfrm>
          <a:off x="0" y="0"/>
          <a:ext cx="0" cy="0"/>
          <a:chOff x="0" y="0"/>
          <a:chExt cx="0" cy="0"/>
        </a:xfrm>
      </p:grpSpPr>
      <p:sp>
        <p:nvSpPr>
          <p:cNvPr id="8" name="Shape"/>
          <p:cNvSpPr/>
          <p:nvPr userDrawn="1"/>
        </p:nvSpPr>
        <p:spPr>
          <a:xfrm>
            <a:off x="16904484" y="-8785797"/>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FFFFFF">
                <a:alpha val="15000"/>
              </a:srgbClr>
            </a:solidFill>
            <a:miter lim="400000"/>
          </a:ln>
        </p:spPr>
        <p:txBody>
          <a:bodyPr lIns="50800" tIns="50800" rIns="50800" bIns="50800" anchor="ctr"/>
          <a:lstStyle/>
          <a:p>
            <a:pPr>
              <a:defRPr sz="3200">
                <a:solidFill>
                  <a:srgbClr val="FFFFFF"/>
                </a:solidFill>
              </a:defRPr>
            </a:pPr>
            <a:endParaRPr/>
          </a:p>
        </p:txBody>
      </p:sp>
      <p:sp>
        <p:nvSpPr>
          <p:cNvPr id="9" name="Shape"/>
          <p:cNvSpPr/>
          <p:nvPr userDrawn="1"/>
        </p:nvSpPr>
        <p:spPr>
          <a:xfrm>
            <a:off x="-4805908" y="8295601"/>
            <a:ext cx="12285424" cy="1418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FFFFFF">
                <a:alpha val="15000"/>
              </a:srgbClr>
            </a:solidFill>
            <a:miter lim="400000"/>
          </a:ln>
        </p:spPr>
        <p:txBody>
          <a:bodyPr lIns="50800" tIns="50800" rIns="50800" bIns="50800" anchor="ctr"/>
          <a:lstStyle/>
          <a:p>
            <a:pPr>
              <a:defRPr sz="3200">
                <a:solidFill>
                  <a:srgbClr val="FFFFFF"/>
                </a:solidFill>
              </a:defRPr>
            </a:pPr>
            <a:endParaRPr/>
          </a:p>
        </p:txBody>
      </p:sp>
      <p:sp>
        <p:nvSpPr>
          <p:cNvPr id="200" name="Drop Image Here.png"/>
          <p:cNvSpPr>
            <a:spLocks noGrp="1"/>
          </p:cNvSpPr>
          <p:nvPr>
            <p:ph type="pic" idx="13"/>
          </p:nvPr>
        </p:nvSpPr>
        <p:spPr>
          <a:xfrm>
            <a:off x="0" y="0"/>
            <a:ext cx="24384002" cy="13716001"/>
          </a:xfrm>
          <a:prstGeom prst="rect">
            <a:avLst/>
          </a:prstGeom>
        </p:spPr>
        <p:txBody>
          <a:bodyPr lIns="91439" tIns="45719" rIns="91439" bIns="45719" anchor="t">
            <a:noAutofit/>
          </a:bodyPr>
          <a:lstStyle/>
          <a:p>
            <a:endParaRPr/>
          </a:p>
        </p:txBody>
      </p:sp>
      <p:sp>
        <p:nvSpPr>
          <p:cNvPr id="201" name="Title Text"/>
          <p:cNvSpPr>
            <a:spLocks noGrp="1"/>
          </p:cNvSpPr>
          <p:nvPr>
            <p:ph type="title"/>
          </p:nvPr>
        </p:nvSpPr>
        <p:spPr>
          <a:xfrm>
            <a:off x="4378245" y="2724188"/>
            <a:ext cx="15627510" cy="5506721"/>
          </a:xfrm>
          <a:prstGeom prst="rect">
            <a:avLst/>
          </a:prstGeom>
        </p:spPr>
        <p:txBody>
          <a:bodyPr anchor="t"/>
          <a:lstStyle>
            <a:lvl1pPr algn="ctr">
              <a:defRPr sz="13000">
                <a:solidFill>
                  <a:srgbClr val="FFFFFF"/>
                </a:solidFill>
              </a:defRPr>
            </a:lvl1pPr>
          </a:lstStyle>
          <a:p>
            <a:r>
              <a:t>Title Text</a:t>
            </a:r>
          </a:p>
        </p:txBody>
      </p:sp>
      <p:sp>
        <p:nvSpPr>
          <p:cNvPr id="202" name="Body Level One…"/>
          <p:cNvSpPr>
            <a:spLocks noGrp="1"/>
          </p:cNvSpPr>
          <p:nvPr>
            <p:ph type="body" sz="quarter" idx="1"/>
          </p:nvPr>
        </p:nvSpPr>
        <p:spPr>
          <a:xfrm>
            <a:off x="3831086" y="10500321"/>
            <a:ext cx="16721828" cy="609601"/>
          </a:xfrm>
          <a:prstGeom prst="rect">
            <a:avLst/>
          </a:prstGeom>
        </p:spPr>
        <p:txBody>
          <a:bodyPr anchor="t">
            <a:noAutofit/>
          </a:bodyPr>
          <a:lstStyle>
            <a:lvl1pPr marL="0" indent="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1pPr>
            <a:lvl2pPr marL="0" indent="22860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2pPr>
            <a:lvl3pPr marL="0" indent="45720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3pPr>
            <a:lvl4pPr marL="0" indent="68580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4pPr>
            <a:lvl5pPr marL="0" indent="914400" algn="ctr">
              <a:lnSpc>
                <a:spcPct val="120000"/>
              </a:lnSpc>
              <a:spcBef>
                <a:spcPts val="0"/>
              </a:spcBef>
              <a:buSzTx/>
              <a:buNone/>
              <a:defRPr sz="3200" spc="32">
                <a:solidFill>
                  <a:srgbClr val="FFFFFF"/>
                </a:solidFill>
                <a:latin typeface="Raleway SemiBold"/>
                <a:ea typeface="Raleway SemiBold"/>
                <a:cs typeface="Raleway SemiBold"/>
                <a:sym typeface="Raleway SemiBold"/>
              </a:defRPr>
            </a:lvl5pPr>
          </a:lstStyle>
          <a:p>
            <a:r>
              <a:t>Body Level One</a:t>
            </a:r>
          </a:p>
          <a:p>
            <a:pPr lvl="1"/>
            <a:r>
              <a:t>Body Level Two</a:t>
            </a:r>
          </a:p>
          <a:p>
            <a:pPr lvl="2"/>
            <a:r>
              <a:t>Body Level Three</a:t>
            </a:r>
          </a:p>
          <a:p>
            <a:pPr lvl="3"/>
            <a:r>
              <a:t>Body Level Four</a:t>
            </a:r>
          </a:p>
          <a:p>
            <a:pPr lvl="4"/>
            <a:r>
              <a:t>Body Level Five</a:t>
            </a:r>
          </a:p>
        </p:txBody>
      </p:sp>
      <p:sp>
        <p:nvSpPr>
          <p:cNvPr id="203" name="IRIS"/>
          <p:cNvSpPr>
            <a:spLocks noGrp="1"/>
          </p:cNvSpPr>
          <p:nvPr>
            <p:ph type="body" sz="quarter" idx="14"/>
          </p:nvPr>
        </p:nvSpPr>
        <p:spPr>
          <a:xfrm>
            <a:off x="11829415" y="661193"/>
            <a:ext cx="725171" cy="482601"/>
          </a:xfrm>
          <a:prstGeom prst="rect">
            <a:avLst/>
          </a:prstGeom>
        </p:spPr>
        <p:txBody>
          <a:bodyPr wrap="none">
            <a:spAutoFit/>
          </a:bodyPr>
          <a:lstStyle>
            <a:lvl1pPr marL="0" indent="0" algn="ctr">
              <a:lnSpc>
                <a:spcPct val="100000"/>
              </a:lnSpc>
              <a:spcBef>
                <a:spcPts val="0"/>
              </a:spcBef>
              <a:buSzTx/>
              <a:buNone/>
              <a:defRPr sz="2600" b="1" spc="0">
                <a:solidFill>
                  <a:srgbClr val="FFFFFF"/>
                </a:solidFill>
                <a:latin typeface="Raleway"/>
                <a:ea typeface="Raleway"/>
                <a:cs typeface="Raleway"/>
                <a:sym typeface="Raleway"/>
              </a:defRPr>
            </a:lvl1pPr>
          </a:lstStyle>
          <a:p>
            <a:r>
              <a:t>IRIS</a:t>
            </a:r>
          </a:p>
        </p:txBody>
      </p:sp>
      <p:sp>
        <p:nvSpPr>
          <p:cNvPr id="204" name="Slide Number"/>
          <p:cNvSpPr>
            <a:spLocks noGrp="1"/>
          </p:cNvSpPr>
          <p:nvPr>
            <p:ph type="sldNum" sz="quarter" idx="2"/>
          </p:nvPr>
        </p:nvSpPr>
        <p:spPr>
          <a:xfrm>
            <a:off x="8019308" y="654843"/>
            <a:ext cx="449474" cy="444501"/>
          </a:xfrm>
          <a:prstGeom prst="rect">
            <a:avLst/>
          </a:prstGeom>
        </p:spPr>
        <p:txBody>
          <a:bodyPr/>
          <a:lstStyle/>
          <a:p>
            <a:fld id="{86CB4B4D-7CA3-9044-876B-883B54F8677D}" type="slidenum">
              <a:t>‹#›</a:t>
            </a:fld>
            <a:endParaRPr/>
          </a:p>
        </p:txBody>
      </p:sp>
      <p:sp>
        <p:nvSpPr>
          <p:cNvPr id="7" name="Line"/>
          <p:cNvSpPr/>
          <p:nvPr userDrawn="1"/>
        </p:nvSpPr>
        <p:spPr>
          <a:xfrm>
            <a:off x="10827832" y="9283144"/>
            <a:ext cx="2728336" cy="1"/>
          </a:xfrm>
          <a:prstGeom prst="line">
            <a:avLst/>
          </a:prstGeom>
          <a:ln w="38100">
            <a:solidFill>
              <a:srgbClr val="FFFFFF">
                <a:alpha val="10008"/>
              </a:srgbClr>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273647308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Few words about">
    <p:spTree>
      <p:nvGrpSpPr>
        <p:cNvPr id="1" name=""/>
        <p:cNvGrpSpPr/>
        <p:nvPr/>
      </p:nvGrpSpPr>
      <p:grpSpPr>
        <a:xfrm>
          <a:off x="0" y="0"/>
          <a:ext cx="0" cy="0"/>
          <a:chOff x="0" y="0"/>
          <a:chExt cx="0" cy="0"/>
        </a:xfrm>
      </p:grpSpPr>
      <p:sp>
        <p:nvSpPr>
          <p:cNvPr id="261" name="Body Level One…"/>
          <p:cNvSpPr>
            <a:spLocks noGrp="1"/>
          </p:cNvSpPr>
          <p:nvPr>
            <p:ph type="body" sz="quarter" idx="1"/>
          </p:nvPr>
        </p:nvSpPr>
        <p:spPr>
          <a:xfrm>
            <a:off x="1719591" y="5158279"/>
            <a:ext cx="7805152" cy="5268446"/>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62"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263"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264"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265" name="Line"/>
          <p:cNvSpPr/>
          <p:nvPr/>
        </p:nvSpPr>
        <p:spPr>
          <a:xfrm flipV="1">
            <a:off x="11091338"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266"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8" name="Polygon"/>
          <p:cNvSpPr/>
          <p:nvPr userDrawn="1"/>
        </p:nvSpPr>
        <p:spPr>
          <a:xfrm>
            <a:off x="13252429" y="8082364"/>
            <a:ext cx="3654435" cy="42197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9" name="Polygon"/>
          <p:cNvSpPr/>
          <p:nvPr userDrawn="1"/>
        </p:nvSpPr>
        <p:spPr>
          <a:xfrm>
            <a:off x="17117301" y="8082364"/>
            <a:ext cx="3654434" cy="42197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0" name="Polygon"/>
          <p:cNvSpPr/>
          <p:nvPr userDrawn="1"/>
        </p:nvSpPr>
        <p:spPr>
          <a:xfrm>
            <a:off x="19040256" y="4753566"/>
            <a:ext cx="3654434" cy="42197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27C45"/>
              </a:gs>
              <a:gs pos="100000">
                <a:schemeClr val="accent4">
                  <a:hueOff val="693436"/>
                  <a:satOff val="5281"/>
                  <a:lumOff val="11274"/>
                </a:schemeClr>
              </a:gs>
            </a:gsLst>
            <a:lin ang="6888723"/>
          </a:gradFill>
          <a:ln w="12700">
            <a:miter lim="400000"/>
          </a:ln>
        </p:spPr>
        <p:txBody>
          <a:bodyPr lIns="50800" tIns="50800" rIns="50800" bIns="50800" anchor="ctr"/>
          <a:lstStyle/>
          <a:p>
            <a:pPr>
              <a:defRPr sz="3200">
                <a:solidFill>
                  <a:srgbClr val="FFFFFF"/>
                </a:solidFill>
              </a:defRPr>
            </a:pPr>
            <a:endParaRPr/>
          </a:p>
        </p:txBody>
      </p:sp>
      <p:sp>
        <p:nvSpPr>
          <p:cNvPr id="11" name="Polygon"/>
          <p:cNvSpPr/>
          <p:nvPr userDrawn="1"/>
        </p:nvSpPr>
        <p:spPr>
          <a:xfrm>
            <a:off x="17117301" y="1413859"/>
            <a:ext cx="3654434" cy="42197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F2025"/>
          </a:solidFill>
          <a:ln w="12700">
            <a:miter lim="400000"/>
          </a:ln>
        </p:spPr>
        <p:txBody>
          <a:bodyPr lIns="50800" tIns="50800" rIns="50800" bIns="50800" anchor="ctr"/>
          <a:lstStyle/>
          <a:p>
            <a:pPr>
              <a:defRPr sz="3200">
                <a:solidFill>
                  <a:srgbClr val="FFFFFF"/>
                </a:solidFill>
              </a:defRPr>
            </a:pPr>
            <a:endParaRPr/>
          </a:p>
        </p:txBody>
      </p:sp>
      <p:sp>
        <p:nvSpPr>
          <p:cNvPr id="12" name="Polygon"/>
          <p:cNvSpPr/>
          <p:nvPr userDrawn="1"/>
        </p:nvSpPr>
        <p:spPr>
          <a:xfrm>
            <a:off x="15190147" y="4753566"/>
            <a:ext cx="3654434" cy="42197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66282"/>
              </a:gs>
              <a:gs pos="100000">
                <a:schemeClr val="accent2">
                  <a:hueOff val="-9699860"/>
                  <a:lumOff val="47336"/>
                </a:schemeClr>
              </a:gs>
            </a:gsLst>
            <a:lin ang="6888723"/>
          </a:gradFill>
          <a:ln w="12700">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30881820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rvice slide (1)">
    <p:spTree>
      <p:nvGrpSpPr>
        <p:cNvPr id="1" name=""/>
        <p:cNvGrpSpPr/>
        <p:nvPr/>
      </p:nvGrpSpPr>
      <p:grpSpPr>
        <a:xfrm>
          <a:off x="0" y="0"/>
          <a:ext cx="0" cy="0"/>
          <a:chOff x="0" y="0"/>
          <a:chExt cx="0" cy="0"/>
        </a:xfrm>
      </p:grpSpPr>
      <p:sp>
        <p:nvSpPr>
          <p:cNvPr id="16" name="Polygon"/>
          <p:cNvSpPr/>
          <p:nvPr userDrawn="1"/>
        </p:nvSpPr>
        <p:spPr>
          <a:xfrm>
            <a:off x="17970550" y="2748536"/>
            <a:ext cx="4377274" cy="5054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a:effectLst>
            <a:outerShdw blurRad="495300" dist="216792" dir="2705541" rotWithShape="0">
              <a:srgbClr val="A6AAA9">
                <a:alpha val="29035"/>
              </a:srgbClr>
            </a:outerShdw>
          </a:effectLst>
        </p:spPr>
        <p:txBody>
          <a:bodyPr lIns="50800" tIns="50800" rIns="50800" bIns="50800" anchor="ctr"/>
          <a:lstStyle/>
          <a:p>
            <a:pPr>
              <a:defRPr sz="3200">
                <a:solidFill>
                  <a:srgbClr val="FFFFFF"/>
                </a:solidFill>
              </a:defRPr>
            </a:pPr>
            <a:endParaRPr/>
          </a:p>
        </p:txBody>
      </p:sp>
      <p:sp>
        <p:nvSpPr>
          <p:cNvPr id="17" name="Polygon"/>
          <p:cNvSpPr/>
          <p:nvPr userDrawn="1"/>
        </p:nvSpPr>
        <p:spPr>
          <a:xfrm>
            <a:off x="7503065" y="1170269"/>
            <a:ext cx="4377274" cy="50544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a:effectLst>
            <a:outerShdw blurRad="495300" dist="216792" dir="2705541" rotWithShape="0">
              <a:srgbClr val="A6AAA9">
                <a:alpha val="29035"/>
              </a:srgbClr>
            </a:outerShdw>
          </a:effectLst>
        </p:spPr>
        <p:txBody>
          <a:bodyPr lIns="50800" tIns="50800" rIns="50800" bIns="50800" anchor="ctr"/>
          <a:lstStyle/>
          <a:p>
            <a:pPr>
              <a:defRPr sz="3200">
                <a:solidFill>
                  <a:srgbClr val="FFFFFF"/>
                </a:solidFill>
              </a:defRPr>
            </a:pPr>
            <a:endParaRPr/>
          </a:p>
        </p:txBody>
      </p:sp>
      <p:sp>
        <p:nvSpPr>
          <p:cNvPr id="18" name="Polygon"/>
          <p:cNvSpPr/>
          <p:nvPr userDrawn="1"/>
        </p:nvSpPr>
        <p:spPr>
          <a:xfrm>
            <a:off x="12736737" y="1170188"/>
            <a:ext cx="4377275" cy="5054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6171A"/>
          </a:solidFill>
          <a:ln w="12700">
            <a:miter lim="400000"/>
          </a:ln>
          <a:effectLst>
            <a:outerShdw blurRad="495300" dist="216792" dir="2705541" rotWithShape="0">
              <a:srgbClr val="A6AAA9">
                <a:alpha val="29035"/>
              </a:srgbClr>
            </a:outerShdw>
          </a:effectLst>
        </p:spPr>
        <p:txBody>
          <a:bodyPr lIns="50800" tIns="50800" rIns="50800" bIns="50800" anchor="ctr"/>
          <a:lstStyle/>
          <a:p>
            <a:pPr>
              <a:defRPr sz="3200">
                <a:solidFill>
                  <a:srgbClr val="FFFFFF"/>
                </a:solidFill>
              </a:defRPr>
            </a:pPr>
            <a:endParaRPr/>
          </a:p>
        </p:txBody>
      </p:sp>
      <p:sp>
        <p:nvSpPr>
          <p:cNvPr id="19" name="Polygon"/>
          <p:cNvSpPr/>
          <p:nvPr userDrawn="1"/>
        </p:nvSpPr>
        <p:spPr>
          <a:xfrm>
            <a:off x="2036177" y="2748617"/>
            <a:ext cx="4377274" cy="50544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6171A"/>
          </a:solidFill>
          <a:ln w="12700">
            <a:miter lim="400000"/>
          </a:ln>
          <a:effectLst>
            <a:outerShdw blurRad="495300" dist="216792" dir="2705541" rotWithShape="0">
              <a:srgbClr val="A6AAA9">
                <a:alpha val="29035"/>
              </a:srgbClr>
            </a:outerShdw>
          </a:effectLst>
        </p:spPr>
        <p:txBody>
          <a:bodyPr lIns="50800" tIns="50800" rIns="50800" bIns="50800" anchor="ctr"/>
          <a:lstStyle/>
          <a:p>
            <a:pPr>
              <a:defRPr sz="3200">
                <a:solidFill>
                  <a:srgbClr val="FFFFFF"/>
                </a:solidFill>
              </a:defRPr>
            </a:pPr>
            <a:endParaRPr/>
          </a:p>
        </p:txBody>
      </p:sp>
      <p:sp>
        <p:nvSpPr>
          <p:cNvPr id="328" name="Body Level One…"/>
          <p:cNvSpPr>
            <a:spLocks noGrp="1"/>
          </p:cNvSpPr>
          <p:nvPr>
            <p:ph type="body" sz="quarter" idx="1"/>
          </p:nvPr>
        </p:nvSpPr>
        <p:spPr>
          <a:xfrm>
            <a:off x="5114545" y="9197988"/>
            <a:ext cx="14154909" cy="1795989"/>
          </a:xfrm>
          <a:prstGeom prst="rect">
            <a:avLst/>
          </a:prstGeom>
        </p:spPr>
        <p:txBody>
          <a:bodyPr anchor="t">
            <a:noAutofit/>
          </a:bodyPr>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29" name="IRIS"/>
          <p:cNvSpPr>
            <a:spLocks noGrp="1"/>
          </p:cNvSpPr>
          <p:nvPr>
            <p:ph type="body" sz="quarter" idx="17"/>
          </p:nvPr>
        </p:nvSpPr>
        <p:spPr>
          <a:xfrm>
            <a:off x="681892" y="12773617"/>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330" name="www.yourwebsite.com"/>
          <p:cNvSpPr>
            <a:spLocks noGrp="1"/>
          </p:cNvSpPr>
          <p:nvPr>
            <p:ph type="body" sz="quarter" idx="18"/>
          </p:nvPr>
        </p:nvSpPr>
        <p:spPr>
          <a:xfrm>
            <a:off x="20212428" y="12746513"/>
            <a:ext cx="3431439" cy="469901"/>
          </a:xfrm>
          <a:prstGeom prst="rect">
            <a:avLst/>
          </a:prstGeom>
        </p:spPr>
        <p:txBody>
          <a:bodyPr wrap="none">
            <a:spAutoFit/>
          </a:bodyPr>
          <a:lstStyle>
            <a:lvl1pPr marL="0" indent="0" algn="r">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331" name="Title Text"/>
          <p:cNvSpPr>
            <a:spLocks noGrp="1"/>
          </p:cNvSpPr>
          <p:nvPr>
            <p:ph type="title"/>
          </p:nvPr>
        </p:nvSpPr>
        <p:spPr>
          <a:xfrm>
            <a:off x="6181733" y="7841240"/>
            <a:ext cx="12020534" cy="961855"/>
          </a:xfrm>
          <a:prstGeom prst="rect">
            <a:avLst/>
          </a:prstGeom>
        </p:spPr>
        <p:txBody>
          <a:bodyPr anchor="t"/>
          <a:lstStyle>
            <a:lvl1pPr algn="ctr">
              <a:defRPr sz="5000" b="1">
                <a:latin typeface="Raleway"/>
                <a:ea typeface="Raleway"/>
                <a:cs typeface="Raleway"/>
                <a:sym typeface="Raleway"/>
              </a:defRPr>
            </a:lvl1pPr>
          </a:lstStyle>
          <a:p>
            <a:r>
              <a:t>Title Text</a:t>
            </a:r>
          </a:p>
        </p:txBody>
      </p:sp>
      <p:sp>
        <p:nvSpPr>
          <p:cNvPr id="332" name="Services"/>
          <p:cNvSpPr>
            <a:spLocks noGrp="1"/>
          </p:cNvSpPr>
          <p:nvPr>
            <p:ph type="body" sz="quarter" idx="19"/>
          </p:nvPr>
        </p:nvSpPr>
        <p:spPr>
          <a:xfrm>
            <a:off x="7754239" y="11998917"/>
            <a:ext cx="8875523" cy="2641601"/>
          </a:xfrm>
          <a:prstGeom prst="rect">
            <a:avLst/>
          </a:prstGeom>
        </p:spPr>
        <p:txBody>
          <a:bodyPr wrap="none">
            <a:spAutoFit/>
          </a:bodyPr>
          <a:lstStyle>
            <a:lvl1pPr marL="0" indent="0" algn="ctr">
              <a:lnSpc>
                <a:spcPct val="70000"/>
              </a:lnSpc>
              <a:spcBef>
                <a:spcPts val="0"/>
              </a:spcBef>
              <a:buSzTx/>
              <a:buNone/>
              <a:defRPr sz="17000" b="1" spc="0">
                <a:solidFill>
                  <a:srgbClr val="F6F6F6"/>
                </a:solidFill>
                <a:latin typeface="Raleway"/>
                <a:ea typeface="Raleway"/>
                <a:cs typeface="Raleway"/>
                <a:sym typeface="Raleway"/>
              </a:defRPr>
            </a:lvl1pPr>
          </a:lstStyle>
          <a:p>
            <a:r>
              <a:t>Services</a:t>
            </a:r>
          </a:p>
        </p:txBody>
      </p:sp>
      <p:sp>
        <p:nvSpPr>
          <p:cNvPr id="333" name="Education"/>
          <p:cNvSpPr>
            <a:spLocks noGrp="1"/>
          </p:cNvSpPr>
          <p:nvPr>
            <p:ph type="body" sz="quarter" idx="20"/>
          </p:nvPr>
        </p:nvSpPr>
        <p:spPr>
          <a:xfrm>
            <a:off x="3248882" y="5362785"/>
            <a:ext cx="1951864" cy="546101"/>
          </a:xfrm>
          <a:prstGeom prst="rect">
            <a:avLst/>
          </a:prstGeom>
        </p:spPr>
        <p:txBody>
          <a:bodyPr wrap="none">
            <a:spAutoFit/>
          </a:bodyPr>
          <a:lstStyle>
            <a:lvl1pPr marL="0" indent="0" algn="ctr">
              <a:lnSpc>
                <a:spcPct val="90000"/>
              </a:lnSpc>
              <a:spcBef>
                <a:spcPts val="0"/>
              </a:spcBef>
              <a:buSzTx/>
              <a:buNone/>
              <a:defRPr sz="3000" b="1" spc="0">
                <a:solidFill>
                  <a:srgbClr val="FFFFFF"/>
                </a:solidFill>
                <a:latin typeface="Raleway"/>
                <a:ea typeface="Raleway"/>
                <a:cs typeface="Raleway"/>
                <a:sym typeface="Raleway"/>
              </a:defRPr>
            </a:lvl1pPr>
          </a:lstStyle>
          <a:p>
            <a:r>
              <a:t>Education</a:t>
            </a:r>
          </a:p>
        </p:txBody>
      </p:sp>
      <p:sp>
        <p:nvSpPr>
          <p:cNvPr id="334" name="Quality"/>
          <p:cNvSpPr>
            <a:spLocks noGrp="1"/>
          </p:cNvSpPr>
          <p:nvPr>
            <p:ph type="body" sz="quarter" idx="21"/>
          </p:nvPr>
        </p:nvSpPr>
        <p:spPr>
          <a:xfrm>
            <a:off x="8976754" y="3784437"/>
            <a:ext cx="1429894" cy="546101"/>
          </a:xfrm>
          <a:prstGeom prst="rect">
            <a:avLst/>
          </a:prstGeom>
        </p:spPr>
        <p:txBody>
          <a:bodyPr wrap="none">
            <a:spAutoFit/>
          </a:bodyPr>
          <a:lstStyle>
            <a:lvl1pPr marL="0" indent="0" algn="ctr">
              <a:lnSpc>
                <a:spcPct val="90000"/>
              </a:lnSpc>
              <a:spcBef>
                <a:spcPts val="0"/>
              </a:spcBef>
              <a:buSzTx/>
              <a:buNone/>
              <a:defRPr sz="3000" b="1" spc="0">
                <a:solidFill>
                  <a:srgbClr val="FFFFFF"/>
                </a:solidFill>
                <a:latin typeface="Raleway"/>
                <a:ea typeface="Raleway"/>
                <a:cs typeface="Raleway"/>
                <a:sym typeface="Raleway"/>
              </a:defRPr>
            </a:lvl1pPr>
          </a:lstStyle>
          <a:p>
            <a:r>
              <a:t>Quality</a:t>
            </a:r>
          </a:p>
        </p:txBody>
      </p:sp>
      <p:sp>
        <p:nvSpPr>
          <p:cNvPr id="335" name="Experience"/>
          <p:cNvSpPr>
            <a:spLocks noGrp="1"/>
          </p:cNvSpPr>
          <p:nvPr>
            <p:ph type="body" sz="quarter" idx="22"/>
          </p:nvPr>
        </p:nvSpPr>
        <p:spPr>
          <a:xfrm>
            <a:off x="13845620" y="3784437"/>
            <a:ext cx="2159509" cy="546101"/>
          </a:xfrm>
          <a:prstGeom prst="rect">
            <a:avLst/>
          </a:prstGeom>
        </p:spPr>
        <p:txBody>
          <a:bodyPr wrap="none">
            <a:spAutoFit/>
          </a:bodyPr>
          <a:lstStyle>
            <a:lvl1pPr marL="0" indent="0" algn="ctr">
              <a:lnSpc>
                <a:spcPct val="90000"/>
              </a:lnSpc>
              <a:spcBef>
                <a:spcPts val="0"/>
              </a:spcBef>
              <a:buSzTx/>
              <a:buNone/>
              <a:defRPr sz="3000" b="1" spc="0">
                <a:solidFill>
                  <a:srgbClr val="FFFFFF"/>
                </a:solidFill>
                <a:latin typeface="Raleway"/>
                <a:ea typeface="Raleway"/>
                <a:cs typeface="Raleway"/>
                <a:sym typeface="Raleway"/>
              </a:defRPr>
            </a:lvl1pPr>
          </a:lstStyle>
          <a:p>
            <a:r>
              <a:t>Experience</a:t>
            </a:r>
          </a:p>
        </p:txBody>
      </p:sp>
      <p:sp>
        <p:nvSpPr>
          <p:cNvPr id="336" name="Expansion"/>
          <p:cNvSpPr>
            <a:spLocks noGrp="1"/>
          </p:cNvSpPr>
          <p:nvPr>
            <p:ph type="body" sz="quarter" idx="23"/>
          </p:nvPr>
        </p:nvSpPr>
        <p:spPr>
          <a:xfrm>
            <a:off x="19167443" y="5362785"/>
            <a:ext cx="1983487" cy="546101"/>
          </a:xfrm>
          <a:prstGeom prst="rect">
            <a:avLst/>
          </a:prstGeom>
        </p:spPr>
        <p:txBody>
          <a:bodyPr wrap="none">
            <a:spAutoFit/>
          </a:bodyPr>
          <a:lstStyle>
            <a:lvl1pPr marL="0" indent="0" algn="ctr">
              <a:lnSpc>
                <a:spcPct val="90000"/>
              </a:lnSpc>
              <a:spcBef>
                <a:spcPts val="0"/>
              </a:spcBef>
              <a:buSzTx/>
              <a:buNone/>
              <a:defRPr sz="3000" b="1" spc="0">
                <a:solidFill>
                  <a:srgbClr val="FFFFFF"/>
                </a:solidFill>
                <a:latin typeface="Raleway"/>
                <a:ea typeface="Raleway"/>
                <a:cs typeface="Raleway"/>
                <a:sym typeface="Raleway"/>
              </a:defRPr>
            </a:lvl1pPr>
          </a:lstStyle>
          <a:p>
            <a:r>
              <a:t>Expansion</a:t>
            </a:r>
          </a:p>
        </p:txBody>
      </p:sp>
      <p:sp>
        <p:nvSpPr>
          <p:cNvPr id="337"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959675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rvice slide (4)">
    <p:spTree>
      <p:nvGrpSpPr>
        <p:cNvPr id="1" name=""/>
        <p:cNvGrpSpPr/>
        <p:nvPr/>
      </p:nvGrpSpPr>
      <p:grpSpPr>
        <a:xfrm>
          <a:off x="0" y="0"/>
          <a:ext cx="0" cy="0"/>
          <a:chOff x="0" y="0"/>
          <a:chExt cx="0" cy="0"/>
        </a:xfrm>
      </p:grpSpPr>
      <p:sp>
        <p:nvSpPr>
          <p:cNvPr id="381" name="Drop Image Here.png"/>
          <p:cNvSpPr>
            <a:spLocks noGrp="1"/>
          </p:cNvSpPr>
          <p:nvPr>
            <p:ph type="pic" sz="quarter" idx="13"/>
          </p:nvPr>
        </p:nvSpPr>
        <p:spPr>
          <a:xfrm>
            <a:off x="1791505" y="1759892"/>
            <a:ext cx="6934201" cy="5080001"/>
          </a:xfrm>
          <a:prstGeom prst="rect">
            <a:avLst/>
          </a:prstGeom>
        </p:spPr>
        <p:txBody>
          <a:bodyPr lIns="91439" tIns="45719" rIns="91439" bIns="45719" anchor="t">
            <a:noAutofit/>
          </a:bodyPr>
          <a:lstStyle/>
          <a:p>
            <a:endParaRPr/>
          </a:p>
        </p:txBody>
      </p:sp>
      <p:sp>
        <p:nvSpPr>
          <p:cNvPr id="382" name="Drop Image Here.png"/>
          <p:cNvSpPr>
            <a:spLocks noGrp="1"/>
          </p:cNvSpPr>
          <p:nvPr>
            <p:ph type="pic" sz="quarter" idx="14"/>
          </p:nvPr>
        </p:nvSpPr>
        <p:spPr>
          <a:xfrm>
            <a:off x="8723034" y="6830999"/>
            <a:ext cx="6934201" cy="5080001"/>
          </a:xfrm>
          <a:prstGeom prst="rect">
            <a:avLst/>
          </a:prstGeom>
        </p:spPr>
        <p:txBody>
          <a:bodyPr lIns="91439" tIns="45719" rIns="91439" bIns="45719" anchor="t">
            <a:noAutofit/>
          </a:bodyPr>
          <a:lstStyle/>
          <a:p>
            <a:endParaRPr/>
          </a:p>
        </p:txBody>
      </p:sp>
      <p:sp>
        <p:nvSpPr>
          <p:cNvPr id="383" name="Drop Image Here.png"/>
          <p:cNvSpPr>
            <a:spLocks noGrp="1"/>
          </p:cNvSpPr>
          <p:nvPr>
            <p:ph type="pic" sz="quarter" idx="15"/>
          </p:nvPr>
        </p:nvSpPr>
        <p:spPr>
          <a:xfrm>
            <a:off x="15658295" y="1759893"/>
            <a:ext cx="6934201" cy="5080001"/>
          </a:xfrm>
          <a:prstGeom prst="rect">
            <a:avLst/>
          </a:prstGeom>
        </p:spPr>
        <p:txBody>
          <a:bodyPr lIns="91439" tIns="45719" rIns="91439" bIns="45719" anchor="t">
            <a:noAutofit/>
          </a:bodyPr>
          <a:lstStyle/>
          <a:p>
            <a:endParaRPr/>
          </a:p>
        </p:txBody>
      </p:sp>
      <p:sp>
        <p:nvSpPr>
          <p:cNvPr id="384" name="Data storage"/>
          <p:cNvSpPr>
            <a:spLocks noGrp="1"/>
          </p:cNvSpPr>
          <p:nvPr>
            <p:ph type="body" sz="quarter" idx="16"/>
          </p:nvPr>
        </p:nvSpPr>
        <p:spPr>
          <a:xfrm>
            <a:off x="9527823" y="3085651"/>
            <a:ext cx="2455546"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Data storage</a:t>
            </a:r>
          </a:p>
        </p:txBody>
      </p:sp>
      <p:sp>
        <p:nvSpPr>
          <p:cNvPr id="385" name="There are many variations of passages…"/>
          <p:cNvSpPr>
            <a:spLocks noGrp="1"/>
          </p:cNvSpPr>
          <p:nvPr>
            <p:ph type="body" sz="quarter" idx="17"/>
          </p:nvPr>
        </p:nvSpPr>
        <p:spPr>
          <a:xfrm>
            <a:off x="9540523" y="4178094"/>
            <a:ext cx="5315655" cy="1336041"/>
          </a:xfrm>
          <a:prstGeom prst="rect">
            <a:avLst/>
          </a:prstGeom>
        </p:spPr>
        <p:txBody>
          <a:bodyPr wrap="none" anchor="t">
            <a:spAutoFit/>
          </a:bodyPr>
          <a:lstStyle/>
          <a:p>
            <a:pPr marL="0" indent="0">
              <a:spcBef>
                <a:spcPts val="0"/>
              </a:spcBef>
              <a:buSzTx/>
              <a:buNone/>
            </a:pPr>
            <a:r>
              <a:t>There are many variations of passages</a:t>
            </a:r>
          </a:p>
          <a:p>
            <a:pPr marL="0" indent="0">
              <a:spcBef>
                <a:spcPts val="0"/>
              </a:spcBef>
              <a:buSzTx/>
              <a:buNone/>
            </a:pPr>
            <a:r>
              <a:t>LoremIpsum available but the majority</a:t>
            </a:r>
          </a:p>
          <a:p>
            <a:pPr marL="0" indent="0">
              <a:spcBef>
                <a:spcPts val="0"/>
              </a:spcBef>
              <a:buSzTx/>
              <a:buNone/>
            </a:pPr>
            <a:r>
              <a:t>have sufferedalteration some form, by</a:t>
            </a:r>
          </a:p>
        </p:txBody>
      </p:sp>
      <p:sp>
        <p:nvSpPr>
          <p:cNvPr id="386" name="Save your time"/>
          <p:cNvSpPr>
            <a:spLocks noGrp="1"/>
          </p:cNvSpPr>
          <p:nvPr>
            <p:ph type="body" sz="quarter" idx="18"/>
          </p:nvPr>
        </p:nvSpPr>
        <p:spPr>
          <a:xfrm>
            <a:off x="16842218" y="8156757"/>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387" name="There are many variations of passages…"/>
          <p:cNvSpPr>
            <a:spLocks noGrp="1"/>
          </p:cNvSpPr>
          <p:nvPr>
            <p:ph type="body" sz="quarter" idx="19"/>
          </p:nvPr>
        </p:nvSpPr>
        <p:spPr>
          <a:xfrm>
            <a:off x="16854918" y="9249200"/>
            <a:ext cx="5315655" cy="1336041"/>
          </a:xfrm>
          <a:prstGeom prst="rect">
            <a:avLst/>
          </a:prstGeom>
        </p:spPr>
        <p:txBody>
          <a:bodyPr wrap="none" anchor="t">
            <a:spAutoFit/>
          </a:bodyPr>
          <a:lstStyle/>
          <a:p>
            <a:pPr marL="0" indent="0">
              <a:spcBef>
                <a:spcPts val="0"/>
              </a:spcBef>
              <a:buSzTx/>
              <a:buNone/>
            </a:pPr>
            <a:r>
              <a:t>There are many variations of passages</a:t>
            </a:r>
          </a:p>
          <a:p>
            <a:pPr marL="0" indent="0">
              <a:spcBef>
                <a:spcPts val="0"/>
              </a:spcBef>
              <a:buSzTx/>
              <a:buNone/>
            </a:pPr>
            <a:r>
              <a:t>LoremIpsum available but the majority</a:t>
            </a:r>
          </a:p>
          <a:p>
            <a:pPr marL="0" indent="0">
              <a:spcBef>
                <a:spcPts val="0"/>
              </a:spcBef>
              <a:buSzTx/>
              <a:buNone/>
            </a:pPr>
            <a:r>
              <a:t>have sufferedalteration some form, by</a:t>
            </a:r>
          </a:p>
        </p:txBody>
      </p:sp>
      <p:sp>
        <p:nvSpPr>
          <p:cNvPr id="388" name="System optimize"/>
          <p:cNvSpPr>
            <a:spLocks noGrp="1"/>
          </p:cNvSpPr>
          <p:nvPr>
            <p:ph type="body" sz="quarter" idx="20"/>
          </p:nvPr>
        </p:nvSpPr>
        <p:spPr>
          <a:xfrm>
            <a:off x="2209697" y="8156757"/>
            <a:ext cx="3126868"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a:t>
            </a:r>
          </a:p>
        </p:txBody>
      </p:sp>
      <p:sp>
        <p:nvSpPr>
          <p:cNvPr id="389" name="There are many variations of passages…"/>
          <p:cNvSpPr>
            <a:spLocks noGrp="1"/>
          </p:cNvSpPr>
          <p:nvPr>
            <p:ph type="body" sz="quarter" idx="21"/>
          </p:nvPr>
        </p:nvSpPr>
        <p:spPr>
          <a:xfrm>
            <a:off x="2222397" y="9249200"/>
            <a:ext cx="5315655" cy="1336041"/>
          </a:xfrm>
          <a:prstGeom prst="rect">
            <a:avLst/>
          </a:prstGeom>
        </p:spPr>
        <p:txBody>
          <a:bodyPr wrap="none" anchor="t">
            <a:spAutoFit/>
          </a:bodyPr>
          <a:lstStyle/>
          <a:p>
            <a:pPr marL="0" indent="0">
              <a:spcBef>
                <a:spcPts val="0"/>
              </a:spcBef>
              <a:buSzTx/>
              <a:buNone/>
            </a:pPr>
            <a:r>
              <a:t>There are many variations of passages</a:t>
            </a:r>
          </a:p>
          <a:p>
            <a:pPr marL="0" indent="0">
              <a:spcBef>
                <a:spcPts val="0"/>
              </a:spcBef>
              <a:buSzTx/>
              <a:buNone/>
            </a:pPr>
            <a:r>
              <a:t>LoremIpsum available but the majority</a:t>
            </a:r>
          </a:p>
          <a:p>
            <a:pPr marL="0" indent="0">
              <a:spcBef>
                <a:spcPts val="0"/>
              </a:spcBef>
              <a:buSzTx/>
              <a:buNone/>
            </a:pPr>
            <a:r>
              <a:t>have sufferedalteration some form, by</a:t>
            </a:r>
          </a:p>
        </p:txBody>
      </p:sp>
      <p:sp>
        <p:nvSpPr>
          <p:cNvPr id="390"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3706366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rvice slide (8)">
    <p:spTree>
      <p:nvGrpSpPr>
        <p:cNvPr id="1" name=""/>
        <p:cNvGrpSpPr/>
        <p:nvPr/>
      </p:nvGrpSpPr>
      <p:grpSpPr>
        <a:xfrm>
          <a:off x="0" y="0"/>
          <a:ext cx="0" cy="0"/>
          <a:chOff x="0" y="0"/>
          <a:chExt cx="0" cy="0"/>
        </a:xfrm>
      </p:grpSpPr>
      <p:sp>
        <p:nvSpPr>
          <p:cNvPr id="457" name="System optimize"/>
          <p:cNvSpPr>
            <a:spLocks noGrp="1"/>
          </p:cNvSpPr>
          <p:nvPr>
            <p:ph type="body" sz="quarter" idx="13"/>
          </p:nvPr>
        </p:nvSpPr>
        <p:spPr>
          <a:xfrm>
            <a:off x="727789" y="5288289"/>
            <a:ext cx="4350459"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rPr dirty="0"/>
              <a:t>System optimize </a:t>
            </a:r>
          </a:p>
        </p:txBody>
      </p:sp>
      <p:sp>
        <p:nvSpPr>
          <p:cNvPr id="458" name="There are many variations of passages…"/>
          <p:cNvSpPr>
            <a:spLocks noGrp="1"/>
          </p:cNvSpPr>
          <p:nvPr>
            <p:ph type="body" sz="quarter" idx="14" hasCustomPrompt="1"/>
          </p:nvPr>
        </p:nvSpPr>
        <p:spPr>
          <a:xfrm>
            <a:off x="727790" y="5964311"/>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463" name="System optimize"/>
          <p:cNvSpPr>
            <a:spLocks noGrp="1"/>
          </p:cNvSpPr>
          <p:nvPr>
            <p:ph type="body" sz="quarter" idx="19"/>
          </p:nvPr>
        </p:nvSpPr>
        <p:spPr>
          <a:xfrm>
            <a:off x="727790" y="8323114"/>
            <a:ext cx="4350458"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464" name="There are many variations of passages…"/>
          <p:cNvSpPr>
            <a:spLocks noGrp="1"/>
          </p:cNvSpPr>
          <p:nvPr>
            <p:ph type="body" sz="quarter" idx="20" hasCustomPrompt="1"/>
          </p:nvPr>
        </p:nvSpPr>
        <p:spPr>
          <a:xfrm>
            <a:off x="727791" y="9129763"/>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469" name="Line"/>
          <p:cNvSpPr/>
          <p:nvPr/>
        </p:nvSpPr>
        <p:spPr>
          <a:xfrm flipV="1">
            <a:off x="6230011" y="56416"/>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470" name="Line"/>
          <p:cNvSpPr/>
          <p:nvPr/>
        </p:nvSpPr>
        <p:spPr>
          <a:xfrm flipV="1">
            <a:off x="11949974" y="-316"/>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17" name="Polygon"/>
          <p:cNvSpPr/>
          <p:nvPr userDrawn="1"/>
        </p:nvSpPr>
        <p:spPr>
          <a:xfrm>
            <a:off x="2139182" y="1787795"/>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18" name="Polygon"/>
          <p:cNvSpPr/>
          <p:nvPr userDrawn="1"/>
        </p:nvSpPr>
        <p:spPr>
          <a:xfrm>
            <a:off x="8212338" y="1787795"/>
            <a:ext cx="1527671"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19" name="Polygon"/>
          <p:cNvSpPr/>
          <p:nvPr userDrawn="1"/>
        </p:nvSpPr>
        <p:spPr>
          <a:xfrm>
            <a:off x="14277726" y="1724692"/>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66282"/>
              </a:gs>
              <a:gs pos="100000">
                <a:schemeClr val="accent2">
                  <a:hueOff val="-9699860"/>
                  <a:lumOff val="47336"/>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23" name="Title 1"/>
          <p:cNvSpPr>
            <a:spLocks noGrp="1"/>
          </p:cNvSpPr>
          <p:nvPr>
            <p:ph type="title"/>
          </p:nvPr>
        </p:nvSpPr>
        <p:spPr>
          <a:xfrm>
            <a:off x="1219200" y="330953"/>
            <a:ext cx="21945600" cy="1080120"/>
          </a:xfrm>
        </p:spPr>
        <p:txBody>
          <a:bodyPr/>
          <a:lstStyle>
            <a:lvl1pPr algn="ctr">
              <a:defRPr/>
            </a:lvl1pPr>
          </a:lstStyle>
          <a:p>
            <a:r>
              <a:rPr lang="en-US" dirty="0"/>
              <a:t>Click to edit Master title style</a:t>
            </a:r>
            <a:endParaRPr lang="en-GB" dirty="0"/>
          </a:p>
        </p:txBody>
      </p:sp>
      <p:sp>
        <p:nvSpPr>
          <p:cNvPr id="24" name="Text Placeholder 2"/>
          <p:cNvSpPr>
            <a:spLocks noGrp="1"/>
          </p:cNvSpPr>
          <p:nvPr>
            <p:ph type="body" idx="1" hasCustomPrompt="1"/>
          </p:nvPr>
        </p:nvSpPr>
        <p:spPr>
          <a:xfrm>
            <a:off x="727789" y="3802314"/>
            <a:ext cx="5063411"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a:t>
            </a:r>
          </a:p>
        </p:txBody>
      </p:sp>
      <p:sp>
        <p:nvSpPr>
          <p:cNvPr id="27" name="System optimize"/>
          <p:cNvSpPr>
            <a:spLocks noGrp="1"/>
          </p:cNvSpPr>
          <p:nvPr>
            <p:ph type="body" sz="quarter" idx="21"/>
          </p:nvPr>
        </p:nvSpPr>
        <p:spPr>
          <a:xfrm>
            <a:off x="6444469" y="5288289"/>
            <a:ext cx="4350459"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rPr dirty="0"/>
              <a:t>System optimize </a:t>
            </a:r>
          </a:p>
        </p:txBody>
      </p:sp>
      <p:sp>
        <p:nvSpPr>
          <p:cNvPr id="28" name="There are many variations of passages…"/>
          <p:cNvSpPr>
            <a:spLocks noGrp="1"/>
          </p:cNvSpPr>
          <p:nvPr>
            <p:ph type="body" sz="quarter" idx="22" hasCustomPrompt="1"/>
          </p:nvPr>
        </p:nvSpPr>
        <p:spPr>
          <a:xfrm>
            <a:off x="6444470" y="5964311"/>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29" name="System optimize"/>
          <p:cNvSpPr>
            <a:spLocks noGrp="1"/>
          </p:cNvSpPr>
          <p:nvPr>
            <p:ph type="body" sz="quarter" idx="23"/>
          </p:nvPr>
        </p:nvSpPr>
        <p:spPr>
          <a:xfrm>
            <a:off x="6444470" y="8323114"/>
            <a:ext cx="4350458"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30" name="There are many variations of passages…"/>
          <p:cNvSpPr>
            <a:spLocks noGrp="1"/>
          </p:cNvSpPr>
          <p:nvPr>
            <p:ph type="body" sz="quarter" idx="24" hasCustomPrompt="1"/>
          </p:nvPr>
        </p:nvSpPr>
        <p:spPr>
          <a:xfrm>
            <a:off x="6444471" y="9129763"/>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31" name="Text Placeholder 2"/>
          <p:cNvSpPr>
            <a:spLocks noGrp="1"/>
          </p:cNvSpPr>
          <p:nvPr>
            <p:ph type="body" idx="25" hasCustomPrompt="1"/>
          </p:nvPr>
        </p:nvSpPr>
        <p:spPr>
          <a:xfrm>
            <a:off x="6444469" y="3802314"/>
            <a:ext cx="5063411"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a:t>
            </a:r>
          </a:p>
        </p:txBody>
      </p:sp>
      <p:sp>
        <p:nvSpPr>
          <p:cNvPr id="32" name="System optimize"/>
          <p:cNvSpPr>
            <a:spLocks noGrp="1"/>
          </p:cNvSpPr>
          <p:nvPr>
            <p:ph type="body" sz="quarter" idx="26"/>
          </p:nvPr>
        </p:nvSpPr>
        <p:spPr>
          <a:xfrm>
            <a:off x="12649326" y="5360178"/>
            <a:ext cx="4350459"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rPr dirty="0"/>
              <a:t>System optimize </a:t>
            </a:r>
          </a:p>
        </p:txBody>
      </p:sp>
      <p:sp>
        <p:nvSpPr>
          <p:cNvPr id="33" name="There are many variations of passages…"/>
          <p:cNvSpPr>
            <a:spLocks noGrp="1"/>
          </p:cNvSpPr>
          <p:nvPr>
            <p:ph type="body" sz="quarter" idx="27" hasCustomPrompt="1"/>
          </p:nvPr>
        </p:nvSpPr>
        <p:spPr>
          <a:xfrm>
            <a:off x="12649327" y="6036200"/>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34" name="System optimize"/>
          <p:cNvSpPr>
            <a:spLocks noGrp="1"/>
          </p:cNvSpPr>
          <p:nvPr>
            <p:ph type="body" sz="quarter" idx="28"/>
          </p:nvPr>
        </p:nvSpPr>
        <p:spPr>
          <a:xfrm>
            <a:off x="12649327" y="8395003"/>
            <a:ext cx="4350458"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35" name="There are many variations of passages…"/>
          <p:cNvSpPr>
            <a:spLocks noGrp="1"/>
          </p:cNvSpPr>
          <p:nvPr>
            <p:ph type="body" sz="quarter" idx="29" hasCustomPrompt="1"/>
          </p:nvPr>
        </p:nvSpPr>
        <p:spPr>
          <a:xfrm>
            <a:off x="12649328" y="9201652"/>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36" name="Text Placeholder 2"/>
          <p:cNvSpPr>
            <a:spLocks noGrp="1"/>
          </p:cNvSpPr>
          <p:nvPr>
            <p:ph type="body" idx="30" hasCustomPrompt="1"/>
          </p:nvPr>
        </p:nvSpPr>
        <p:spPr>
          <a:xfrm>
            <a:off x="12649328" y="3874203"/>
            <a:ext cx="5063411"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a:t>
            </a:r>
          </a:p>
        </p:txBody>
      </p:sp>
      <p:sp>
        <p:nvSpPr>
          <p:cNvPr id="37" name="System optimize"/>
          <p:cNvSpPr>
            <a:spLocks noGrp="1"/>
          </p:cNvSpPr>
          <p:nvPr>
            <p:ph type="body" sz="quarter" idx="31"/>
          </p:nvPr>
        </p:nvSpPr>
        <p:spPr>
          <a:xfrm>
            <a:off x="18602190" y="5399123"/>
            <a:ext cx="4350459"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rPr dirty="0"/>
              <a:t>System optimize </a:t>
            </a:r>
          </a:p>
        </p:txBody>
      </p:sp>
      <p:sp>
        <p:nvSpPr>
          <p:cNvPr id="38" name="There are many variations of passages…"/>
          <p:cNvSpPr>
            <a:spLocks noGrp="1"/>
          </p:cNvSpPr>
          <p:nvPr>
            <p:ph type="body" sz="quarter" idx="32" hasCustomPrompt="1"/>
          </p:nvPr>
        </p:nvSpPr>
        <p:spPr>
          <a:xfrm>
            <a:off x="18602191" y="6075145"/>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39" name="System optimize"/>
          <p:cNvSpPr>
            <a:spLocks noGrp="1"/>
          </p:cNvSpPr>
          <p:nvPr>
            <p:ph type="body" sz="quarter" idx="33"/>
          </p:nvPr>
        </p:nvSpPr>
        <p:spPr>
          <a:xfrm>
            <a:off x="18602191" y="8433948"/>
            <a:ext cx="4350458" cy="518091"/>
          </a:xfrm>
          <a:prstGeom prst="rect">
            <a:avLst/>
          </a:prstGeom>
        </p:spPr>
        <p:txBody>
          <a:bodyPr wrap="squar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40" name="There are many variations of passages…"/>
          <p:cNvSpPr>
            <a:spLocks noGrp="1"/>
          </p:cNvSpPr>
          <p:nvPr>
            <p:ph type="body" sz="quarter" idx="34" hasCustomPrompt="1"/>
          </p:nvPr>
        </p:nvSpPr>
        <p:spPr>
          <a:xfrm>
            <a:off x="18602192" y="9240597"/>
            <a:ext cx="5063410" cy="1900841"/>
          </a:xfrm>
          <a:prstGeom prst="rect">
            <a:avLst/>
          </a:prstGeom>
        </p:spPr>
        <p:txBody>
          <a:bodyPr wrap="square">
            <a:spAutoFit/>
          </a:bodyPr>
          <a:lstStyle/>
          <a:p>
            <a:pPr marL="0" indent="0">
              <a:spcBef>
                <a:spcPts val="0"/>
              </a:spcBef>
              <a:buSzTx/>
              <a:buNone/>
            </a:pPr>
            <a:r>
              <a:rPr dirty="0"/>
              <a:t>There are many variations of passages</a:t>
            </a:r>
            <a:r>
              <a:rPr lang="en-US" dirty="0"/>
              <a:t> </a:t>
            </a:r>
            <a:r>
              <a:rPr dirty="0"/>
              <a:t>Lorem Ipsum available but the majority</a:t>
            </a:r>
            <a:r>
              <a:rPr lang="en-US" dirty="0"/>
              <a:t> </a:t>
            </a:r>
            <a:r>
              <a:rPr dirty="0"/>
              <a:t>have suffered alteration some form, by</a:t>
            </a:r>
          </a:p>
        </p:txBody>
      </p:sp>
      <p:sp>
        <p:nvSpPr>
          <p:cNvPr id="41" name="Text Placeholder 2"/>
          <p:cNvSpPr>
            <a:spLocks noGrp="1"/>
          </p:cNvSpPr>
          <p:nvPr>
            <p:ph type="body" idx="35" hasCustomPrompt="1"/>
          </p:nvPr>
        </p:nvSpPr>
        <p:spPr>
          <a:xfrm>
            <a:off x="18602190" y="3913148"/>
            <a:ext cx="5063411" cy="1157678"/>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Click to edit</a:t>
            </a:r>
          </a:p>
        </p:txBody>
      </p:sp>
      <p:sp>
        <p:nvSpPr>
          <p:cNvPr id="42" name="Line"/>
          <p:cNvSpPr/>
          <p:nvPr userDrawn="1"/>
        </p:nvSpPr>
        <p:spPr>
          <a:xfrm flipV="1">
            <a:off x="18133150" y="285768"/>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43" name="Polygon"/>
          <p:cNvSpPr/>
          <p:nvPr userDrawn="1"/>
        </p:nvSpPr>
        <p:spPr>
          <a:xfrm>
            <a:off x="20370059" y="1507276"/>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27C45"/>
              </a:gs>
              <a:gs pos="100000">
                <a:schemeClr val="accent4">
                  <a:hueOff val="693436"/>
                  <a:satOff val="5281"/>
                  <a:lumOff val="11274"/>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Tree>
    <p:extLst>
      <p:ext uri="{BB962C8B-B14F-4D97-AF65-F5344CB8AC3E}">
        <p14:creationId xmlns:p14="http://schemas.microsoft.com/office/powerpoint/2010/main" val="40802993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1_Service slide (8)">
    <p:spTree>
      <p:nvGrpSpPr>
        <p:cNvPr id="1" name=""/>
        <p:cNvGrpSpPr/>
        <p:nvPr/>
      </p:nvGrpSpPr>
      <p:grpSpPr>
        <a:xfrm>
          <a:off x="0" y="0"/>
          <a:ext cx="0" cy="0"/>
          <a:chOff x="0" y="0"/>
          <a:chExt cx="0" cy="0"/>
        </a:xfrm>
      </p:grpSpPr>
      <p:sp>
        <p:nvSpPr>
          <p:cNvPr id="457" name="System optimize"/>
          <p:cNvSpPr>
            <a:spLocks noGrp="1"/>
          </p:cNvSpPr>
          <p:nvPr>
            <p:ph type="body" sz="quarter" idx="13"/>
          </p:nvPr>
        </p:nvSpPr>
        <p:spPr>
          <a:xfrm>
            <a:off x="1859940" y="3874693"/>
            <a:ext cx="3218308"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458" name="There are many variations of passages…"/>
          <p:cNvSpPr>
            <a:spLocks noGrp="1"/>
          </p:cNvSpPr>
          <p:nvPr>
            <p:ph type="body" sz="quarter" idx="14"/>
          </p:nvPr>
        </p:nvSpPr>
        <p:spPr>
          <a:xfrm>
            <a:off x="1877712" y="4847120"/>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59" name="Data storage"/>
          <p:cNvSpPr>
            <a:spLocks noGrp="1"/>
          </p:cNvSpPr>
          <p:nvPr>
            <p:ph type="body" sz="quarter" idx="15"/>
          </p:nvPr>
        </p:nvSpPr>
        <p:spPr>
          <a:xfrm>
            <a:off x="9579196" y="3874693"/>
            <a:ext cx="2455546"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Data storage</a:t>
            </a:r>
          </a:p>
        </p:txBody>
      </p:sp>
      <p:sp>
        <p:nvSpPr>
          <p:cNvPr id="460" name="There are many variations of passages…"/>
          <p:cNvSpPr>
            <a:spLocks noGrp="1"/>
          </p:cNvSpPr>
          <p:nvPr>
            <p:ph type="body" sz="quarter" idx="16"/>
          </p:nvPr>
        </p:nvSpPr>
        <p:spPr>
          <a:xfrm>
            <a:off x="9583887" y="4847120"/>
            <a:ext cx="5334836"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1" name="Save your time"/>
          <p:cNvSpPr>
            <a:spLocks noGrp="1"/>
          </p:cNvSpPr>
          <p:nvPr>
            <p:ph type="body" sz="quarter" idx="17"/>
          </p:nvPr>
        </p:nvSpPr>
        <p:spPr>
          <a:xfrm>
            <a:off x="17274711" y="3874693"/>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462" name="There are many variations of passages…"/>
          <p:cNvSpPr>
            <a:spLocks noGrp="1"/>
          </p:cNvSpPr>
          <p:nvPr>
            <p:ph type="body" sz="quarter" idx="18"/>
          </p:nvPr>
        </p:nvSpPr>
        <p:spPr>
          <a:xfrm>
            <a:off x="17285371" y="4847120"/>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3" name="System optimize"/>
          <p:cNvSpPr>
            <a:spLocks noGrp="1"/>
          </p:cNvSpPr>
          <p:nvPr>
            <p:ph type="body" sz="quarter" idx="19"/>
          </p:nvPr>
        </p:nvSpPr>
        <p:spPr>
          <a:xfrm>
            <a:off x="1859940" y="9739506"/>
            <a:ext cx="3218308"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System optimize </a:t>
            </a:r>
          </a:p>
        </p:txBody>
      </p:sp>
      <p:sp>
        <p:nvSpPr>
          <p:cNvPr id="464" name="There are many variations of passages…"/>
          <p:cNvSpPr>
            <a:spLocks noGrp="1"/>
          </p:cNvSpPr>
          <p:nvPr>
            <p:ph type="body" sz="quarter" idx="20"/>
          </p:nvPr>
        </p:nvSpPr>
        <p:spPr>
          <a:xfrm>
            <a:off x="1877712" y="10711933"/>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5" name="Data storage"/>
          <p:cNvSpPr>
            <a:spLocks noGrp="1"/>
          </p:cNvSpPr>
          <p:nvPr>
            <p:ph type="body" sz="quarter" idx="21"/>
          </p:nvPr>
        </p:nvSpPr>
        <p:spPr>
          <a:xfrm>
            <a:off x="9579196" y="9739506"/>
            <a:ext cx="2455546"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Data storage</a:t>
            </a:r>
          </a:p>
        </p:txBody>
      </p:sp>
      <p:sp>
        <p:nvSpPr>
          <p:cNvPr id="466" name="There are many variations of passages…"/>
          <p:cNvSpPr>
            <a:spLocks noGrp="1"/>
          </p:cNvSpPr>
          <p:nvPr>
            <p:ph type="body" sz="quarter" idx="22"/>
          </p:nvPr>
        </p:nvSpPr>
        <p:spPr>
          <a:xfrm>
            <a:off x="9583887" y="10711933"/>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7" name="Save your time"/>
          <p:cNvSpPr>
            <a:spLocks noGrp="1"/>
          </p:cNvSpPr>
          <p:nvPr>
            <p:ph type="body" sz="quarter" idx="23"/>
          </p:nvPr>
        </p:nvSpPr>
        <p:spPr>
          <a:xfrm>
            <a:off x="17274711" y="9739506"/>
            <a:ext cx="2797684" cy="546101"/>
          </a:xfrm>
          <a:prstGeom prst="rect">
            <a:avLst/>
          </a:prstGeom>
        </p:spPr>
        <p:txBody>
          <a:bodyPr wrap="none">
            <a:spAutoFit/>
          </a:bodyPr>
          <a:lstStyle>
            <a:lvl1pPr marL="0" indent="0">
              <a:lnSpc>
                <a:spcPct val="90000"/>
              </a:lnSpc>
              <a:spcBef>
                <a:spcPts val="0"/>
              </a:spcBef>
              <a:buSzTx/>
              <a:buNone/>
              <a:defRPr sz="3000" b="1" spc="0">
                <a:solidFill>
                  <a:srgbClr val="44474F"/>
                </a:solidFill>
                <a:latin typeface="Raleway"/>
                <a:ea typeface="Raleway"/>
                <a:cs typeface="Raleway"/>
                <a:sym typeface="Raleway"/>
              </a:defRPr>
            </a:lvl1pPr>
          </a:lstStyle>
          <a:p>
            <a:r>
              <a:t>Save your time</a:t>
            </a:r>
          </a:p>
        </p:txBody>
      </p:sp>
      <p:sp>
        <p:nvSpPr>
          <p:cNvPr id="468" name="There are many variations of passages…"/>
          <p:cNvSpPr>
            <a:spLocks noGrp="1"/>
          </p:cNvSpPr>
          <p:nvPr>
            <p:ph type="body" sz="quarter" idx="24"/>
          </p:nvPr>
        </p:nvSpPr>
        <p:spPr>
          <a:xfrm>
            <a:off x="17285371" y="10711933"/>
            <a:ext cx="5334835" cy="1336041"/>
          </a:xfrm>
          <a:prstGeom prst="rect">
            <a:avLst/>
          </a:prstGeom>
        </p:spPr>
        <p:txBody>
          <a:bodyPr wrap="none">
            <a:spAutoFit/>
          </a:bodyPr>
          <a:lstStyle/>
          <a:p>
            <a:pPr marL="0" indent="0">
              <a:spcBef>
                <a:spcPts val="0"/>
              </a:spcBef>
              <a:buSzTx/>
              <a:buNone/>
            </a:pPr>
            <a:r>
              <a:t>There are many variations of passages</a:t>
            </a:r>
          </a:p>
          <a:p>
            <a:pPr marL="0" indent="0">
              <a:spcBef>
                <a:spcPts val="0"/>
              </a:spcBef>
              <a:buSzTx/>
              <a:buNone/>
            </a:pPr>
            <a:r>
              <a:t>Lorem Ipsum available but the majority</a:t>
            </a:r>
          </a:p>
          <a:p>
            <a:pPr marL="0" indent="0">
              <a:spcBef>
                <a:spcPts val="0"/>
              </a:spcBef>
              <a:buSzTx/>
              <a:buNone/>
            </a:pPr>
            <a:r>
              <a:t>have suffered alteration some form, by</a:t>
            </a:r>
          </a:p>
        </p:txBody>
      </p:sp>
      <p:sp>
        <p:nvSpPr>
          <p:cNvPr id="469" name="Line"/>
          <p:cNvSpPr/>
          <p:nvPr/>
        </p:nvSpPr>
        <p:spPr>
          <a:xfrm flipV="1">
            <a:off x="8214258" y="-316"/>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470" name="Line"/>
          <p:cNvSpPr/>
          <p:nvPr/>
        </p:nvSpPr>
        <p:spPr>
          <a:xfrm flipV="1">
            <a:off x="16070487" y="-316"/>
            <a:ext cx="1" cy="13716632"/>
          </a:xfrm>
          <a:prstGeom prst="line">
            <a:avLst/>
          </a:prstGeom>
          <a:ln w="38100">
            <a:solidFill>
              <a:srgbClr val="E4E4E7"/>
            </a:solidFill>
            <a:miter lim="400000"/>
          </a:ln>
        </p:spPr>
        <p:txBody>
          <a:bodyPr lIns="50800" tIns="50800" rIns="50800" bIns="50800" anchor="ctr"/>
          <a:lstStyle/>
          <a:p>
            <a:pPr>
              <a:defRPr sz="3200"/>
            </a:pPr>
            <a:endParaRPr/>
          </a:p>
        </p:txBody>
      </p:sp>
      <p:sp>
        <p:nvSpPr>
          <p:cNvPr id="17" name="Polygon"/>
          <p:cNvSpPr/>
          <p:nvPr userDrawn="1"/>
        </p:nvSpPr>
        <p:spPr>
          <a:xfrm>
            <a:off x="1915950" y="1677122"/>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3">
                  <a:hueOff val="9806228"/>
                  <a:satOff val="27204"/>
                  <a:lumOff val="-18677"/>
                </a:schemeClr>
              </a:gs>
              <a:gs pos="48738">
                <a:srgbClr val="0E7CED"/>
              </a:gs>
              <a:gs pos="100000">
                <a:schemeClr val="accent3">
                  <a:hueOff val="9806228"/>
                  <a:satOff val="27204"/>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18" name="Polygon"/>
          <p:cNvSpPr/>
          <p:nvPr userDrawn="1"/>
        </p:nvSpPr>
        <p:spPr>
          <a:xfrm>
            <a:off x="9657887" y="1677122"/>
            <a:ext cx="1527671"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5">
                  <a:hueOff val="14663269"/>
                  <a:satOff val="-39584"/>
                  <a:lumOff val="-4796"/>
                </a:schemeClr>
              </a:gs>
              <a:gs pos="53402">
                <a:srgbClr val="9F5CDE"/>
              </a:gs>
              <a:gs pos="100000">
                <a:schemeClr val="accent5">
                  <a:hueOff val="15081911"/>
                  <a:satOff val="5538"/>
                  <a:lumOff val="33706"/>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19" name="Polygon"/>
          <p:cNvSpPr/>
          <p:nvPr userDrawn="1"/>
        </p:nvSpPr>
        <p:spPr>
          <a:xfrm>
            <a:off x="17344332" y="1677122"/>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66282"/>
              </a:gs>
              <a:gs pos="100000">
                <a:schemeClr val="accent2">
                  <a:hueOff val="-9699860"/>
                  <a:lumOff val="47336"/>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20" name="Polygon"/>
          <p:cNvSpPr/>
          <p:nvPr userDrawn="1"/>
        </p:nvSpPr>
        <p:spPr>
          <a:xfrm>
            <a:off x="1915950" y="7541935"/>
            <a:ext cx="1527672"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gradFill>
            <a:gsLst>
              <a:gs pos="0">
                <a:schemeClr val="accent4">
                  <a:hueOff val="-1903587"/>
                  <a:satOff val="-4547"/>
                  <a:lumOff val="14180"/>
                </a:schemeClr>
              </a:gs>
              <a:gs pos="48335">
                <a:srgbClr val="F27C45"/>
              </a:gs>
              <a:gs pos="100000">
                <a:schemeClr val="accent4">
                  <a:hueOff val="693436"/>
                  <a:satOff val="5281"/>
                  <a:lumOff val="11274"/>
                </a:schemeClr>
              </a:gs>
            </a:gsLst>
            <a:lin ang="6888723"/>
          </a:gra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21" name="Polygon"/>
          <p:cNvSpPr/>
          <p:nvPr userDrawn="1"/>
        </p:nvSpPr>
        <p:spPr>
          <a:xfrm>
            <a:off x="9657887" y="7541935"/>
            <a:ext cx="1527671"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F2025"/>
          </a:soli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
        <p:nvSpPr>
          <p:cNvPr id="22" name="Polygon"/>
          <p:cNvSpPr/>
          <p:nvPr userDrawn="1"/>
        </p:nvSpPr>
        <p:spPr>
          <a:xfrm>
            <a:off x="17344331" y="7541935"/>
            <a:ext cx="1527671" cy="176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FE0E2"/>
          </a:solidFill>
          <a:ln w="12700">
            <a:miter lim="400000"/>
          </a:ln>
          <a:effectLst>
            <a:outerShdw blurRad="165100" dist="120225" dir="2705541" rotWithShape="0">
              <a:srgbClr val="A6AAA9">
                <a:alpha val="17801"/>
              </a:srgbClr>
            </a:outerShdw>
          </a:effectLst>
        </p:spPr>
        <p:txBody>
          <a:bodyPr lIns="50800" tIns="50800" rIns="50800" bIns="50800" anchor="ctr"/>
          <a:lstStyle/>
          <a:p>
            <a:pPr algn="l" defTabSz="457200">
              <a:lnSpc>
                <a:spcPct val="93000"/>
              </a:lnSpc>
              <a:defRPr sz="1800">
                <a:solidFill>
                  <a:srgbClr val="1F2025"/>
                </a:solidFill>
                <a:latin typeface="Raleway"/>
                <a:ea typeface="Raleway"/>
                <a:cs typeface="Raleway"/>
                <a:sym typeface="Raleway"/>
              </a:defRPr>
            </a:pPr>
            <a:endParaRPr/>
          </a:p>
        </p:txBody>
      </p:sp>
    </p:spTree>
    <p:extLst>
      <p:ext uri="{BB962C8B-B14F-4D97-AF65-F5344CB8AC3E}">
        <p14:creationId xmlns:p14="http://schemas.microsoft.com/office/powerpoint/2010/main" val="407564803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Gallery slide (1)">
    <p:spTree>
      <p:nvGrpSpPr>
        <p:cNvPr id="1" name=""/>
        <p:cNvGrpSpPr/>
        <p:nvPr/>
      </p:nvGrpSpPr>
      <p:grpSpPr>
        <a:xfrm>
          <a:off x="0" y="0"/>
          <a:ext cx="0" cy="0"/>
          <a:chOff x="0" y="0"/>
          <a:chExt cx="0" cy="0"/>
        </a:xfrm>
      </p:grpSpPr>
      <p:sp>
        <p:nvSpPr>
          <p:cNvPr id="478" name="Body Level One…"/>
          <p:cNvSpPr>
            <a:spLocks noGrp="1"/>
          </p:cNvSpPr>
          <p:nvPr>
            <p:ph type="body" sz="quarter" idx="1"/>
          </p:nvPr>
        </p:nvSpPr>
        <p:spPr>
          <a:xfrm>
            <a:off x="1719591" y="5158279"/>
            <a:ext cx="7805152" cy="5268446"/>
          </a:xfrm>
          <a:prstGeom prst="rect">
            <a:avLst/>
          </a:prstGeom>
        </p:spPr>
        <p:txBody>
          <a:bodyPr anchor="t">
            <a:noAutofit/>
          </a:bodyPr>
          <a:lstStyle>
            <a:lvl1pPr marL="0" indent="0">
              <a:spcBef>
                <a:spcPts val="0"/>
              </a:spcBef>
              <a:buSzTx/>
              <a:buNone/>
            </a:lvl1pPr>
            <a:lvl2pPr marL="0" indent="228600">
              <a:spcBef>
                <a:spcPts val="0"/>
              </a:spcBef>
              <a:buSzTx/>
              <a:buNone/>
            </a:lvl2pPr>
            <a:lvl3pPr marL="0" indent="457200">
              <a:spcBef>
                <a:spcPts val="0"/>
              </a:spcBef>
              <a:buSzTx/>
              <a:buNone/>
            </a:lvl3pPr>
            <a:lvl4pPr marL="0" indent="685800">
              <a:spcBef>
                <a:spcPts val="0"/>
              </a:spcBef>
              <a:buSzTx/>
              <a:buNone/>
            </a:lvl4pPr>
            <a:lvl5pPr marL="0" indent="9144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79" name="Title Text"/>
          <p:cNvSpPr>
            <a:spLocks noGrp="1"/>
          </p:cNvSpPr>
          <p:nvPr>
            <p:ph type="title"/>
          </p:nvPr>
        </p:nvSpPr>
        <p:spPr>
          <a:xfrm>
            <a:off x="1684244" y="2962100"/>
            <a:ext cx="6576061" cy="1525271"/>
          </a:xfrm>
          <a:prstGeom prst="rect">
            <a:avLst/>
          </a:prstGeom>
        </p:spPr>
        <p:txBody>
          <a:bodyPr anchor="t"/>
          <a:lstStyle>
            <a:lvl1pPr algn="l">
              <a:defRPr sz="5000"/>
            </a:lvl1pPr>
          </a:lstStyle>
          <a:p>
            <a:r>
              <a:t>Title Text</a:t>
            </a:r>
          </a:p>
        </p:txBody>
      </p:sp>
      <p:sp>
        <p:nvSpPr>
          <p:cNvPr id="480" name="IRIS"/>
          <p:cNvSpPr>
            <a:spLocks noGrp="1"/>
          </p:cNvSpPr>
          <p:nvPr>
            <p:ph type="body" sz="quarter" idx="13"/>
          </p:nvPr>
        </p:nvSpPr>
        <p:spPr>
          <a:xfrm>
            <a:off x="681892" y="661193"/>
            <a:ext cx="725171" cy="482601"/>
          </a:xfrm>
          <a:prstGeom prst="rect">
            <a:avLst/>
          </a:prstGeom>
        </p:spPr>
        <p:txBody>
          <a:bodyPr wrap="none">
            <a:spAutoFit/>
          </a:bodyPr>
          <a:lstStyle>
            <a:lvl1pPr marL="0" indent="0">
              <a:lnSpc>
                <a:spcPct val="100000"/>
              </a:lnSpc>
              <a:spcBef>
                <a:spcPts val="0"/>
              </a:spcBef>
              <a:buSzTx/>
              <a:buNone/>
              <a:defRPr sz="2600" b="1" spc="0">
                <a:solidFill>
                  <a:srgbClr val="44474F"/>
                </a:solidFill>
                <a:latin typeface="Raleway"/>
                <a:ea typeface="Raleway"/>
                <a:cs typeface="Raleway"/>
                <a:sym typeface="Raleway"/>
              </a:defRPr>
            </a:lvl1pPr>
          </a:lstStyle>
          <a:p>
            <a:r>
              <a:t>IRIS</a:t>
            </a:r>
          </a:p>
        </p:txBody>
      </p:sp>
      <p:sp>
        <p:nvSpPr>
          <p:cNvPr id="481" name="www.yourwebsite.com"/>
          <p:cNvSpPr>
            <a:spLocks noGrp="1"/>
          </p:cNvSpPr>
          <p:nvPr>
            <p:ph type="body" sz="quarter" idx="14"/>
          </p:nvPr>
        </p:nvSpPr>
        <p:spPr>
          <a:xfrm>
            <a:off x="653332" y="12591399"/>
            <a:ext cx="3431439" cy="469901"/>
          </a:xfrm>
          <a:prstGeom prst="rect">
            <a:avLst/>
          </a:prstGeom>
        </p:spPr>
        <p:txBody>
          <a:bodyPr wrap="none">
            <a:spAutoFit/>
          </a:bodyPr>
          <a:lstStyle>
            <a:lvl1pPr marL="0" indent="0">
              <a:lnSpc>
                <a:spcPct val="100000"/>
              </a:lnSpc>
              <a:spcBef>
                <a:spcPts val="0"/>
              </a:spcBef>
              <a:buSzTx/>
              <a:buNone/>
              <a:defRPr sz="2400" b="1" spc="0">
                <a:solidFill>
                  <a:srgbClr val="A1A1A3"/>
                </a:solidFill>
                <a:latin typeface="Raleway"/>
                <a:ea typeface="Raleway"/>
                <a:cs typeface="Raleway"/>
                <a:sym typeface="Raleway"/>
              </a:defRPr>
            </a:lvl1pPr>
          </a:lstStyle>
          <a:p>
            <a:r>
              <a:t>www.yourwebsite.com</a:t>
            </a:r>
          </a:p>
        </p:txBody>
      </p:sp>
      <p:sp>
        <p:nvSpPr>
          <p:cNvPr id="482" name="Line"/>
          <p:cNvSpPr/>
          <p:nvPr/>
        </p:nvSpPr>
        <p:spPr>
          <a:xfrm flipV="1">
            <a:off x="11091338" y="-4741"/>
            <a:ext cx="1" cy="6494628"/>
          </a:xfrm>
          <a:prstGeom prst="line">
            <a:avLst/>
          </a:prstGeom>
          <a:ln w="38100">
            <a:solidFill>
              <a:srgbClr val="E4E4E7"/>
            </a:solidFill>
            <a:miter lim="400000"/>
          </a:ln>
        </p:spPr>
        <p:txBody>
          <a:bodyPr lIns="50800" tIns="50800" rIns="50800" bIns="50800" anchor="ctr"/>
          <a:lstStyle/>
          <a:p>
            <a:pPr>
              <a:defRPr sz="3200"/>
            </a:pPr>
            <a:endParaRPr/>
          </a:p>
        </p:txBody>
      </p:sp>
      <p:sp>
        <p:nvSpPr>
          <p:cNvPr id="483" name="Slide Number"/>
          <p:cNvSpPr>
            <a:spLocks noGrp="1"/>
          </p:cNvSpPr>
          <p:nvPr>
            <p:ph type="sldNum" sz="quarter" idx="2"/>
          </p:nvPr>
        </p:nvSpPr>
        <p:spPr>
          <a:xfrm>
            <a:off x="9972383" y="654843"/>
            <a:ext cx="449474" cy="444501"/>
          </a:xfrm>
          <a:prstGeom prst="rect">
            <a:avLst/>
          </a:prstGeom>
        </p:spPr>
        <p:txBody>
          <a:bodyPr/>
          <a:lstStyle/>
          <a:p>
            <a:fld id="{86CB4B4D-7CA3-9044-876B-883B54F8677D}" type="slidenum">
              <a:t>‹#›</a:t>
            </a:fld>
            <a:endParaRPr/>
          </a:p>
        </p:txBody>
      </p:sp>
      <p:sp>
        <p:nvSpPr>
          <p:cNvPr id="484" name="Drop Image Here.png"/>
          <p:cNvSpPr>
            <a:spLocks noGrp="1"/>
          </p:cNvSpPr>
          <p:nvPr>
            <p:ph type="pic" sz="quarter" idx="15"/>
          </p:nvPr>
        </p:nvSpPr>
        <p:spPr>
          <a:xfrm>
            <a:off x="12744429" y="1713173"/>
            <a:ext cx="4953001" cy="4631955"/>
          </a:xfrm>
          <a:prstGeom prst="rect">
            <a:avLst/>
          </a:prstGeom>
        </p:spPr>
        <p:txBody>
          <a:bodyPr lIns="91439" tIns="45719" rIns="91439" bIns="45719" anchor="t">
            <a:noAutofit/>
          </a:bodyPr>
          <a:lstStyle/>
          <a:p>
            <a:endParaRPr/>
          </a:p>
        </p:txBody>
      </p:sp>
      <p:sp>
        <p:nvSpPr>
          <p:cNvPr id="485" name="Drop Image Here.png"/>
          <p:cNvSpPr>
            <a:spLocks noGrp="1"/>
          </p:cNvSpPr>
          <p:nvPr>
            <p:ph type="pic" sz="quarter" idx="16"/>
          </p:nvPr>
        </p:nvSpPr>
        <p:spPr>
          <a:xfrm>
            <a:off x="12744430" y="6604532"/>
            <a:ext cx="4953001" cy="4636277"/>
          </a:xfrm>
          <a:prstGeom prst="rect">
            <a:avLst/>
          </a:prstGeom>
        </p:spPr>
        <p:txBody>
          <a:bodyPr lIns="91439" tIns="45719" rIns="91439" bIns="45719" anchor="t">
            <a:noAutofit/>
          </a:bodyPr>
          <a:lstStyle/>
          <a:p>
            <a:endParaRPr/>
          </a:p>
        </p:txBody>
      </p:sp>
      <p:sp>
        <p:nvSpPr>
          <p:cNvPr id="486" name="Drop Image Here vertical.png"/>
          <p:cNvSpPr>
            <a:spLocks noGrp="1"/>
          </p:cNvSpPr>
          <p:nvPr>
            <p:ph type="pic" sz="quarter" idx="17"/>
          </p:nvPr>
        </p:nvSpPr>
        <p:spPr>
          <a:xfrm>
            <a:off x="17962761" y="1713173"/>
            <a:ext cx="4953001" cy="9526041"/>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124787959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11736176" y="13081000"/>
            <a:ext cx="449474" cy="444500"/>
          </a:xfrm>
          <a:prstGeom prst="rect">
            <a:avLst/>
          </a:prstGeom>
          <a:ln w="12700">
            <a:miter lim="400000"/>
          </a:ln>
        </p:spPr>
        <p:txBody>
          <a:bodyPr wrap="none" lIns="50800" tIns="50800" rIns="50800" bIns="50800">
            <a:spAutoFit/>
          </a:bodyPr>
          <a:lstStyle>
            <a:lvl1pPr algn="r">
              <a:defRPr sz="2300" b="1">
                <a:solidFill>
                  <a:srgbClr val="8B8C8C"/>
                </a:solidFill>
                <a:latin typeface="Roboto"/>
                <a:ea typeface="Roboto"/>
                <a:cs typeface="Roboto"/>
                <a:sym typeface="Roboto"/>
              </a:defRPr>
            </a:lvl1pPr>
          </a:lstStyle>
          <a:p>
            <a:fld id="{86CB4B4D-7CA3-9044-876B-883B54F8677D}" type="slidenum">
              <a:t>‹#›</a:t>
            </a:fld>
            <a:endParaRPr/>
          </a:p>
        </p:txBody>
      </p:sp>
    </p:spTree>
    <p:extLst>
      <p:ext uri="{BB962C8B-B14F-4D97-AF65-F5344CB8AC3E}">
        <p14:creationId xmlns:p14="http://schemas.microsoft.com/office/powerpoint/2010/main" val="21851929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68"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Lst>
  <p:transition spd="med"/>
  <p:txStyles>
    <p:title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p:titleStyle>
    <p:body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p:bodyStyle>
    <p:otherStyle>
      <a:lvl1pPr marL="0" marR="0" indent="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1pPr>
      <a:lvl2pPr marL="0" marR="0" indent="2286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2pPr>
      <a:lvl3pPr marL="0" marR="0" indent="4572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3pPr>
      <a:lvl4pPr marL="0" marR="0" indent="6858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4pPr>
      <a:lvl5pPr marL="0" marR="0" indent="9144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5pPr>
      <a:lvl6pPr marL="0" marR="0" indent="11430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6pPr>
      <a:lvl7pPr marL="0" marR="0" indent="13716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7pPr>
      <a:lvl8pPr marL="0" marR="0" indent="16002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8pPr>
      <a:lvl9pPr marL="0" marR="0" indent="1828800" algn="r" defTabSz="8255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Tx/>
          <a:latin typeface="+mn-lt"/>
          <a:ea typeface="+mn-ea"/>
          <a:cs typeface="+mn-cs"/>
          <a:sym typeface="Robot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1.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3.gif"/><Relationship Id="rId5" Type="http://schemas.openxmlformats.org/officeDocument/2006/relationships/image" Target="../media/image12.gif"/><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3314" y="2863002"/>
            <a:ext cx="7338086" cy="2924811"/>
          </a:xfrm>
        </p:spPr>
        <p:txBody>
          <a:bodyPr>
            <a:noAutofit/>
          </a:bodyPr>
          <a:lstStyle/>
          <a:p>
            <a:r>
              <a:rPr lang="en-US" sz="6600" dirty="0"/>
              <a:t>Advancing the Science of Transportation</a:t>
            </a:r>
            <a:br>
              <a:rPr lang="en-US" sz="6600" dirty="0"/>
            </a:br>
            <a:r>
              <a:rPr lang="en-US" sz="6600" dirty="0"/>
              <a:t>Demand Modeling</a:t>
            </a:r>
          </a:p>
        </p:txBody>
      </p:sp>
      <p:sp>
        <p:nvSpPr>
          <p:cNvPr id="4" name="Text Placeholder 3"/>
          <p:cNvSpPr>
            <a:spLocks noGrp="1"/>
          </p:cNvSpPr>
          <p:nvPr>
            <p:ph type="body" sz="quarter" idx="1"/>
          </p:nvPr>
        </p:nvSpPr>
        <p:spPr>
          <a:xfrm>
            <a:off x="11757725" y="4140200"/>
            <a:ext cx="10592218" cy="6172199"/>
          </a:xfrm>
        </p:spPr>
        <p:txBody>
          <a:bodyPr/>
          <a:lstStyle/>
          <a:p>
            <a:r>
              <a:rPr lang="en-US" sz="2800" dirty="0"/>
              <a:t>Greg Erhardt, University of Kentucky</a:t>
            </a:r>
            <a:br>
              <a:rPr lang="en-US" sz="2800" dirty="0"/>
            </a:br>
            <a:r>
              <a:rPr lang="en-US" sz="2800" dirty="0"/>
              <a:t>David Ory, Sidewalk Labs</a:t>
            </a:r>
            <a:br>
              <a:rPr lang="en-US" sz="2800" dirty="0"/>
            </a:br>
            <a:r>
              <a:rPr lang="en-US" sz="2800" dirty="0"/>
              <a:t>Kay </a:t>
            </a:r>
            <a:r>
              <a:rPr lang="en-US" sz="2800" dirty="0" err="1"/>
              <a:t>Axhausen</a:t>
            </a:r>
            <a:r>
              <a:rPr lang="en-US" sz="2800" dirty="0"/>
              <a:t>, ETHZ - Swiss Federal Institute of Technology</a:t>
            </a:r>
            <a:br>
              <a:rPr lang="en-US" sz="2800" dirty="0"/>
            </a:br>
            <a:r>
              <a:rPr lang="en-US" sz="2800" dirty="0"/>
              <a:t>Giovanni </a:t>
            </a:r>
            <a:r>
              <a:rPr lang="en-US" sz="2800" dirty="0" err="1"/>
              <a:t>Circella</a:t>
            </a:r>
            <a:r>
              <a:rPr lang="en-US" sz="2800" dirty="0"/>
              <a:t>, Georgia Institute of Technology (Georgia Tech)</a:t>
            </a:r>
            <a:br>
              <a:rPr lang="en-US" sz="2800" dirty="0"/>
            </a:br>
            <a:r>
              <a:rPr lang="en-US" sz="2800" dirty="0"/>
              <a:t>Song Gao, University of Massachusetts, Amherst</a:t>
            </a:r>
            <a:br>
              <a:rPr lang="en-US" sz="2800" dirty="0"/>
            </a:br>
            <a:r>
              <a:rPr lang="en-US" sz="2800" dirty="0"/>
              <a:t>Stephane Hess, University of Leeds</a:t>
            </a:r>
            <a:br>
              <a:rPr lang="en-US" sz="2800" dirty="0"/>
            </a:br>
            <a:r>
              <a:rPr lang="en-US" sz="2800" dirty="0"/>
              <a:t>Josephine Kressner, Transport Foundry</a:t>
            </a:r>
            <a:br>
              <a:rPr lang="en-US" sz="2800" dirty="0"/>
            </a:br>
            <a:r>
              <a:rPr lang="en-US" sz="2800" dirty="0"/>
              <a:t>Hani Mahmassani, Northwestern University</a:t>
            </a:r>
            <a:br>
              <a:rPr lang="en-US" sz="2800" dirty="0"/>
            </a:br>
            <a:r>
              <a:rPr lang="en-US" sz="2800" dirty="0"/>
              <a:t>Eric Miller, University of Toronto</a:t>
            </a:r>
            <a:br>
              <a:rPr lang="en-US" sz="2800" dirty="0"/>
            </a:br>
            <a:r>
              <a:rPr lang="en-US" sz="2800" dirty="0"/>
              <a:t>Rolf Moeckel, Technical University of Munich</a:t>
            </a:r>
            <a:br>
              <a:rPr lang="en-US" sz="2800" dirty="0"/>
            </a:br>
            <a:r>
              <a:rPr lang="en-US" sz="2800" dirty="0"/>
              <a:t>Alexei </a:t>
            </a:r>
            <a:r>
              <a:rPr lang="en-US" sz="2800" dirty="0" err="1"/>
              <a:t>Pozdnoukhov</a:t>
            </a:r>
            <a:r>
              <a:rPr lang="en-US" sz="2800" dirty="0"/>
              <a:t>, University of California, Berkeley</a:t>
            </a:r>
            <a:br>
              <a:rPr lang="en-US" sz="2800" dirty="0"/>
            </a:br>
            <a:r>
              <a:rPr lang="en-US" sz="2800" dirty="0"/>
              <a:t>Paul Waddell, University of California, Berkeley</a:t>
            </a:r>
          </a:p>
        </p:txBody>
      </p:sp>
      <p:sp>
        <p:nvSpPr>
          <p:cNvPr id="6" name="Text Placeholder 5"/>
          <p:cNvSpPr>
            <a:spLocks noGrp="1"/>
          </p:cNvSpPr>
          <p:nvPr>
            <p:ph type="body" sz="quarter" idx="15"/>
          </p:nvPr>
        </p:nvSpPr>
        <p:spPr>
          <a:xfrm>
            <a:off x="518608" y="415312"/>
            <a:ext cx="3743012" cy="1579920"/>
          </a:xfrm>
        </p:spPr>
        <p:txBody>
          <a:bodyPr/>
          <a:lstStyle/>
          <a:p>
            <a:r>
              <a:rPr lang="en-US" dirty="0"/>
              <a:t>TRB 97</a:t>
            </a:r>
            <a:r>
              <a:rPr lang="en-US" baseline="30000" dirty="0"/>
              <a:t>th</a:t>
            </a:r>
            <a:r>
              <a:rPr lang="en-US" dirty="0"/>
              <a:t> Annual Meeting</a:t>
            </a:r>
          </a:p>
          <a:p>
            <a:r>
              <a:rPr lang="en-US" dirty="0"/>
              <a:t>Washington, DC</a:t>
            </a:r>
          </a:p>
          <a:p>
            <a:r>
              <a:rPr lang="en-US" dirty="0"/>
              <a:t>January 9, 2017</a:t>
            </a:r>
          </a:p>
          <a:p>
            <a:endParaRPr lang="en-US" dirty="0"/>
          </a:p>
        </p:txBody>
      </p:sp>
      <p:sp>
        <p:nvSpPr>
          <p:cNvPr id="7" name="Text Placeholder 6"/>
          <p:cNvSpPr>
            <a:spLocks noGrp="1"/>
          </p:cNvSpPr>
          <p:nvPr>
            <p:ph type="body" sz="quarter" idx="16"/>
          </p:nvPr>
        </p:nvSpPr>
        <p:spPr>
          <a:xfrm>
            <a:off x="11492650" y="1995232"/>
            <a:ext cx="12293430" cy="1487587"/>
          </a:xfrm>
        </p:spPr>
        <p:txBody>
          <a:bodyPr/>
          <a:lstStyle/>
          <a:p>
            <a:r>
              <a:rPr lang="en-US" dirty="0"/>
              <a:t>Topic 3: Advancing Knowledge </a:t>
            </a:r>
          </a:p>
          <a:p>
            <a:r>
              <a:rPr lang="en-US" dirty="0"/>
              <a:t>in a Generalizable and Testable Manner</a:t>
            </a:r>
          </a:p>
        </p:txBody>
      </p:sp>
    </p:spTree>
    <p:extLst>
      <p:ext uri="{BB962C8B-B14F-4D97-AF65-F5344CB8AC3E}">
        <p14:creationId xmlns:p14="http://schemas.microsoft.com/office/powerpoint/2010/main" val="42337825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Validate our models across time and space</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57145" y="9718103"/>
            <a:ext cx="11896526" cy="2743315"/>
          </a:xfrm>
        </p:spPr>
        <p:txBody>
          <a:bodyPr wrap="square"/>
          <a:lstStyle/>
          <a:p>
            <a:pPr marL="0" indent="0">
              <a:buNone/>
            </a:pPr>
            <a:r>
              <a:rPr lang="en-US" sz="4400" b="1" dirty="0">
                <a:solidFill>
                  <a:schemeClr val="accent1"/>
                </a:solidFill>
              </a:rPr>
              <a:t>Validating a model against base year data for a single year is not very convincing.    Commit to testing models across time and space. </a:t>
            </a:r>
            <a:endParaRPr lang="en-US" sz="4400" dirty="0"/>
          </a:p>
        </p:txBody>
      </p:sp>
      <p:sp>
        <p:nvSpPr>
          <p:cNvPr id="6"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8"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1</a:t>
            </a:r>
          </a:p>
        </p:txBody>
      </p:sp>
      <p:pic>
        <p:nvPicPr>
          <p:cNvPr id="11" name="Picture 10">
            <a:extLst>
              <a:ext uri="{FF2B5EF4-FFF2-40B4-BE49-F238E27FC236}">
                <a16:creationId xmlns:a16="http://schemas.microsoft.com/office/drawing/2014/main" id="{6C3E6E7C-417E-45D9-825A-9DECC187B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032" y="1339703"/>
            <a:ext cx="12787037" cy="7314186"/>
          </a:xfrm>
          <a:prstGeom prst="rect">
            <a:avLst/>
          </a:prstGeom>
          <a:solidFill>
            <a:srgbClr val="FFFFFF"/>
          </a:solidFill>
        </p:spPr>
      </p:pic>
    </p:spTree>
    <p:extLst>
      <p:ext uri="{BB962C8B-B14F-4D97-AF65-F5344CB8AC3E}">
        <p14:creationId xmlns:p14="http://schemas.microsoft.com/office/powerpoint/2010/main" val="408759150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Value hypothesis testing as much as model development</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57145" y="8654846"/>
            <a:ext cx="11896526" cy="2743315"/>
          </a:xfrm>
        </p:spPr>
        <p:txBody>
          <a:bodyPr wrap="square"/>
          <a:lstStyle/>
          <a:p>
            <a:pPr marL="0" indent="0">
              <a:buNone/>
            </a:pPr>
            <a:r>
              <a:rPr lang="en-US" sz="4400" b="1" dirty="0">
                <a:solidFill>
                  <a:schemeClr val="accent1"/>
                </a:solidFill>
              </a:rPr>
              <a:t>We often dismiss model application as “just pushing the buttons”.  Change this culture and ask interesting questions of our models.  </a:t>
            </a:r>
            <a:endParaRPr lang="en-US" sz="4400" dirty="0"/>
          </a:p>
        </p:txBody>
      </p:sp>
      <p:sp>
        <p:nvSpPr>
          <p:cNvPr id="6"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8"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2</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3408" y="1318438"/>
            <a:ext cx="12343999" cy="5699050"/>
          </a:xfrm>
          <a:prstGeom prst="rect">
            <a:avLst/>
          </a:prstGeom>
        </p:spPr>
      </p:pic>
    </p:spTree>
    <p:extLst>
      <p:ext uri="{BB962C8B-B14F-4D97-AF65-F5344CB8AC3E}">
        <p14:creationId xmlns:p14="http://schemas.microsoft.com/office/powerpoint/2010/main" val="24853508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Create incentives for model reproducibility and replication </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57144" y="9384727"/>
            <a:ext cx="12332195" cy="4290405"/>
          </a:xfrm>
        </p:spPr>
        <p:txBody>
          <a:bodyPr wrap="square"/>
          <a:lstStyle/>
          <a:p>
            <a:pPr marL="0" indent="0">
              <a:buNone/>
            </a:pPr>
            <a:r>
              <a:rPr lang="en-US" sz="4400" b="1" dirty="0">
                <a:solidFill>
                  <a:schemeClr val="accent1"/>
                </a:solidFill>
              </a:rPr>
              <a:t>Keep score of how easy it is to use someone else’s model. </a:t>
            </a:r>
          </a:p>
          <a:p>
            <a:pPr marL="0" indent="0">
              <a:buNone/>
            </a:pPr>
            <a:r>
              <a:rPr lang="en-US" sz="4400" b="1" dirty="0">
                <a:solidFill>
                  <a:schemeClr val="accent1"/>
                </a:solidFill>
              </a:rPr>
              <a:t>Special issues or contests for reproducing or replicating published research. </a:t>
            </a:r>
            <a:endParaRPr lang="en-US" sz="4400" dirty="0"/>
          </a:p>
        </p:txBody>
      </p:sp>
      <p:pic>
        <p:nvPicPr>
          <p:cNvPr id="7" name="Picture 6"/>
          <p:cNvPicPr>
            <a:picLocks noChangeAspect="1"/>
          </p:cNvPicPr>
          <p:nvPr/>
        </p:nvPicPr>
        <p:blipFill rotWithShape="1">
          <a:blip r:embed="rId2"/>
          <a:srcRect b="30820"/>
          <a:stretch/>
        </p:blipFill>
        <p:spPr>
          <a:xfrm>
            <a:off x="11357144" y="259778"/>
            <a:ext cx="10093905" cy="9124949"/>
          </a:xfrm>
          <a:prstGeom prst="rect">
            <a:avLst/>
          </a:prstGeom>
        </p:spPr>
      </p:pic>
      <p:sp>
        <p:nvSpPr>
          <p:cNvPr id="8"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10"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3</a:t>
            </a:r>
          </a:p>
        </p:txBody>
      </p:sp>
    </p:spTree>
    <p:extLst>
      <p:ext uri="{BB962C8B-B14F-4D97-AF65-F5344CB8AC3E}">
        <p14:creationId xmlns:p14="http://schemas.microsoft.com/office/powerpoint/2010/main" val="24590850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Develop the epistemology of travel modeling </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57145" y="8363486"/>
            <a:ext cx="11896526" cy="3340834"/>
          </a:xfrm>
        </p:spPr>
        <p:txBody>
          <a:bodyPr wrap="square"/>
          <a:lstStyle/>
          <a:p>
            <a:pPr marL="0" indent="0">
              <a:buNone/>
            </a:pPr>
            <a:r>
              <a:rPr lang="en-US" sz="4400" b="1" dirty="0">
                <a:solidFill>
                  <a:schemeClr val="accent1"/>
                </a:solidFill>
              </a:rPr>
              <a:t>How do we demark a “good model”?  </a:t>
            </a:r>
          </a:p>
          <a:p>
            <a:pPr marL="0" indent="0">
              <a:buNone/>
            </a:pPr>
            <a:r>
              <a:rPr lang="en-US" sz="4400" b="1" dirty="0">
                <a:solidFill>
                  <a:schemeClr val="accent1"/>
                </a:solidFill>
              </a:rPr>
              <a:t>What criteria do we use to reject a model? </a:t>
            </a:r>
            <a:endParaRPr lang="en-US" sz="4400" dirty="0"/>
          </a:p>
        </p:txBody>
      </p:sp>
      <p:pic>
        <p:nvPicPr>
          <p:cNvPr id="13" name="Picture 12"/>
          <p:cNvPicPr>
            <a:picLocks noChangeAspect="1"/>
          </p:cNvPicPr>
          <p:nvPr/>
        </p:nvPicPr>
        <p:blipFill rotWithShape="1">
          <a:blip r:embed="rId2"/>
          <a:srcRect l="12155" r="12000"/>
          <a:stretch/>
        </p:blipFill>
        <p:spPr>
          <a:xfrm>
            <a:off x="11036595" y="1553069"/>
            <a:ext cx="5677785" cy="5466493"/>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9142" y="1800920"/>
            <a:ext cx="5114529" cy="5133684"/>
          </a:xfrm>
          <a:prstGeom prst="rect">
            <a:avLst/>
          </a:prstGeom>
        </p:spPr>
      </p:pic>
      <p:sp>
        <p:nvSpPr>
          <p:cNvPr id="16"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17"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4</a:t>
            </a:r>
          </a:p>
        </p:txBody>
      </p:sp>
    </p:spTree>
    <p:extLst>
      <p:ext uri="{BB962C8B-B14F-4D97-AF65-F5344CB8AC3E}">
        <p14:creationId xmlns:p14="http://schemas.microsoft.com/office/powerpoint/2010/main" val="36337067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9579195" y="3888698"/>
            <a:ext cx="3775297" cy="518091"/>
          </a:xfrm>
        </p:spPr>
        <p:txBody>
          <a:bodyPr wrap="square"/>
          <a:lstStyle/>
          <a:p>
            <a:r>
              <a:rPr lang="en-US" dirty="0"/>
              <a:t>Dave &amp; Greg</a:t>
            </a:r>
          </a:p>
        </p:txBody>
      </p:sp>
      <p:sp>
        <p:nvSpPr>
          <p:cNvPr id="5" name="Text Placeholder 4"/>
          <p:cNvSpPr>
            <a:spLocks noGrp="1"/>
          </p:cNvSpPr>
          <p:nvPr>
            <p:ph type="body" sz="quarter" idx="16"/>
          </p:nvPr>
        </p:nvSpPr>
        <p:spPr>
          <a:xfrm>
            <a:off x="8654144" y="4739105"/>
            <a:ext cx="6923313" cy="2851871"/>
          </a:xfrm>
        </p:spPr>
        <p:txBody>
          <a:bodyPr wrap="square" anchor="t"/>
          <a:lstStyle/>
          <a:p>
            <a:pPr marL="0" indent="0">
              <a:buNone/>
            </a:pPr>
            <a:r>
              <a:rPr lang="en-US" sz="2800" dirty="0"/>
              <a:t>Survey journal editors to test the hypothesis that journals are less interested in publishing research reproducing previous results relative to novel findings</a:t>
            </a:r>
          </a:p>
        </p:txBody>
      </p:sp>
      <p:sp>
        <p:nvSpPr>
          <p:cNvPr id="6" name="Text Placeholder 5"/>
          <p:cNvSpPr>
            <a:spLocks noGrp="1"/>
          </p:cNvSpPr>
          <p:nvPr>
            <p:ph type="body" sz="quarter" idx="17"/>
          </p:nvPr>
        </p:nvSpPr>
        <p:spPr>
          <a:xfrm>
            <a:off x="17274710" y="3888698"/>
            <a:ext cx="4479503" cy="518091"/>
          </a:xfrm>
        </p:spPr>
        <p:txBody>
          <a:bodyPr wrap="square"/>
          <a:lstStyle/>
          <a:p>
            <a:r>
              <a:rPr lang="en-US" dirty="0"/>
              <a:t>Journal Editors</a:t>
            </a:r>
          </a:p>
        </p:txBody>
      </p:sp>
      <p:sp>
        <p:nvSpPr>
          <p:cNvPr id="7" name="Text Placeholder 6"/>
          <p:cNvSpPr>
            <a:spLocks noGrp="1"/>
          </p:cNvSpPr>
          <p:nvPr>
            <p:ph type="body" sz="quarter" idx="18"/>
          </p:nvPr>
        </p:nvSpPr>
        <p:spPr>
          <a:xfrm>
            <a:off x="16554895" y="4739105"/>
            <a:ext cx="7088876" cy="2291718"/>
          </a:xfrm>
        </p:spPr>
        <p:txBody>
          <a:bodyPr wrap="square" anchor="t"/>
          <a:lstStyle/>
          <a:p>
            <a:pPr marL="0" indent="0">
              <a:buNone/>
            </a:pPr>
            <a:r>
              <a:rPr lang="en-US" sz="2800" dirty="0"/>
              <a:t>One journal will devote at least one special issue to reproducing or replicating previous, seminal findings on travel behavior. </a:t>
            </a:r>
          </a:p>
        </p:txBody>
      </p:sp>
      <p:sp>
        <p:nvSpPr>
          <p:cNvPr id="8" name="Text Placeholder 7"/>
          <p:cNvSpPr>
            <a:spLocks noGrp="1"/>
          </p:cNvSpPr>
          <p:nvPr>
            <p:ph type="body" sz="quarter" idx="19"/>
          </p:nvPr>
        </p:nvSpPr>
        <p:spPr>
          <a:xfrm>
            <a:off x="1859939" y="9545762"/>
            <a:ext cx="5352607" cy="933589"/>
          </a:xfrm>
        </p:spPr>
        <p:txBody>
          <a:bodyPr wrap="square"/>
          <a:lstStyle/>
          <a:p>
            <a:r>
              <a:rPr lang="en-US" dirty="0"/>
              <a:t>Behavioral Researchers</a:t>
            </a:r>
          </a:p>
        </p:txBody>
      </p:sp>
      <p:sp>
        <p:nvSpPr>
          <p:cNvPr id="9" name="Text Placeholder 8"/>
          <p:cNvSpPr>
            <a:spLocks noGrp="1"/>
          </p:cNvSpPr>
          <p:nvPr>
            <p:ph type="body" sz="quarter" idx="20"/>
          </p:nvPr>
        </p:nvSpPr>
        <p:spPr>
          <a:xfrm>
            <a:off x="723014" y="10479351"/>
            <a:ext cx="6953693" cy="2851871"/>
          </a:xfrm>
        </p:spPr>
        <p:txBody>
          <a:bodyPr wrap="square" anchor="t"/>
          <a:lstStyle/>
          <a:p>
            <a:pPr marL="0" indent="0">
              <a:buNone/>
            </a:pPr>
            <a:r>
              <a:rPr lang="en-US" sz="2800" dirty="0"/>
              <a:t>Five articles published in leading journals will be published with data sets and scripts documented sufficiently to allow a PhD student to recreate the findings.</a:t>
            </a:r>
          </a:p>
        </p:txBody>
      </p:sp>
      <p:sp>
        <p:nvSpPr>
          <p:cNvPr id="10" name="Text Placeholder 9"/>
          <p:cNvSpPr>
            <a:spLocks noGrp="1"/>
          </p:cNvSpPr>
          <p:nvPr>
            <p:ph type="body" sz="quarter" idx="21"/>
          </p:nvPr>
        </p:nvSpPr>
        <p:spPr>
          <a:xfrm>
            <a:off x="9579195" y="9545762"/>
            <a:ext cx="5339527" cy="933589"/>
          </a:xfrm>
        </p:spPr>
        <p:txBody>
          <a:bodyPr wrap="square"/>
          <a:lstStyle/>
          <a:p>
            <a:r>
              <a:rPr lang="en-US" dirty="0"/>
              <a:t>Methods Researchers</a:t>
            </a:r>
          </a:p>
        </p:txBody>
      </p:sp>
      <p:sp>
        <p:nvSpPr>
          <p:cNvPr id="11" name="Text Placeholder 10"/>
          <p:cNvSpPr>
            <a:spLocks noGrp="1"/>
          </p:cNvSpPr>
          <p:nvPr>
            <p:ph type="body" sz="quarter" idx="22"/>
          </p:nvPr>
        </p:nvSpPr>
        <p:spPr>
          <a:xfrm>
            <a:off x="8654144" y="10405610"/>
            <a:ext cx="7282542" cy="3412024"/>
          </a:xfrm>
        </p:spPr>
        <p:txBody>
          <a:bodyPr wrap="square" anchor="t"/>
          <a:lstStyle/>
          <a:p>
            <a:pPr marL="0" indent="0">
              <a:buNone/>
            </a:pPr>
            <a:r>
              <a:rPr lang="en-US" sz="2800" dirty="0"/>
              <a:t>Two articles shall suggest a set of criteria that would either demonstrate that their methods are useful and should be explored further or are not useful and should no longer be explored. The criteria should be sufficient to be carried out by others.</a:t>
            </a:r>
          </a:p>
        </p:txBody>
      </p:sp>
      <p:sp>
        <p:nvSpPr>
          <p:cNvPr id="12" name="Text Placeholder 11"/>
          <p:cNvSpPr>
            <a:spLocks noGrp="1"/>
          </p:cNvSpPr>
          <p:nvPr>
            <p:ph type="body" sz="quarter" idx="23"/>
          </p:nvPr>
        </p:nvSpPr>
        <p:spPr>
          <a:xfrm>
            <a:off x="17274710" y="9753511"/>
            <a:ext cx="5096191" cy="518091"/>
          </a:xfrm>
        </p:spPr>
        <p:txBody>
          <a:bodyPr wrap="square"/>
          <a:lstStyle/>
          <a:p>
            <a:r>
              <a:rPr lang="en-US" dirty="0"/>
              <a:t>Practitioners</a:t>
            </a:r>
          </a:p>
        </p:txBody>
      </p:sp>
      <p:sp>
        <p:nvSpPr>
          <p:cNvPr id="13" name="Text Placeholder 12"/>
          <p:cNvSpPr>
            <a:spLocks noGrp="1"/>
          </p:cNvSpPr>
          <p:nvPr>
            <p:ph type="body" sz="quarter" idx="24"/>
          </p:nvPr>
        </p:nvSpPr>
        <p:spPr>
          <a:xfrm>
            <a:off x="16554895" y="10479351"/>
            <a:ext cx="7088876" cy="2291718"/>
          </a:xfrm>
        </p:spPr>
        <p:txBody>
          <a:bodyPr wrap="square" anchor="t"/>
          <a:lstStyle/>
          <a:p>
            <a:pPr marL="0" indent="0">
              <a:buNone/>
            </a:pPr>
            <a:r>
              <a:rPr lang="en-US" sz="2800" dirty="0"/>
              <a:t>Two MPOs, county, or states will publish the performance of their models across time (e.g., </a:t>
            </a:r>
            <a:r>
              <a:rPr lang="en-US" sz="2800" dirty="0" err="1"/>
              <a:t>backcast</a:t>
            </a:r>
            <a:r>
              <a:rPr lang="en-US" sz="2800" dirty="0"/>
              <a:t> across at least two historical years).</a:t>
            </a:r>
          </a:p>
        </p:txBody>
      </p:sp>
      <p:sp>
        <p:nvSpPr>
          <p:cNvPr id="14" name="Title 1"/>
          <p:cNvSpPr txBox="1">
            <a:spLocks/>
          </p:cNvSpPr>
          <p:nvPr/>
        </p:nvSpPr>
        <p:spPr>
          <a:xfrm>
            <a:off x="723014" y="720800"/>
            <a:ext cx="6953693" cy="3510958"/>
          </a:xfrm>
          <a:prstGeom prst="rect">
            <a:avLst/>
          </a:prstGeom>
          <a:solidFill>
            <a:srgbClr val="FFFFFF"/>
          </a:solidFill>
        </p:spPr>
        <p:txBody>
          <a:bodyPr>
            <a:normAutofit fontScale="60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a:p>
            <a:pPr algn="l" hangingPunct="1"/>
            <a:endParaRPr lang="en-US" b="1" dirty="0"/>
          </a:p>
          <a:p>
            <a:pPr algn="l" hangingPunct="1"/>
            <a:r>
              <a:rPr lang="en-US" b="1" dirty="0"/>
              <a:t>Year 1 Plan  </a:t>
            </a:r>
          </a:p>
        </p:txBody>
      </p:sp>
      <p:sp>
        <p:nvSpPr>
          <p:cNvPr id="15" name="Text Placeholder 4"/>
          <p:cNvSpPr>
            <a:spLocks noGrp="1"/>
          </p:cNvSpPr>
          <p:nvPr>
            <p:ph type="body" sz="quarter" idx="16"/>
          </p:nvPr>
        </p:nvSpPr>
        <p:spPr>
          <a:xfrm>
            <a:off x="723013" y="4258974"/>
            <a:ext cx="6953693" cy="2903359"/>
          </a:xfrm>
        </p:spPr>
        <p:txBody>
          <a:bodyPr wrap="square"/>
          <a:lstStyle/>
          <a:p>
            <a:pPr marL="0" indent="0">
              <a:buNone/>
            </a:pPr>
            <a:r>
              <a:rPr lang="en-US" sz="2800" dirty="0"/>
              <a:t>We are calling on the following actors to carry out the following actions in the next year. We promise to report back at the next TRB – at a minimum at the ADB 40 Committee meeting. </a:t>
            </a:r>
          </a:p>
        </p:txBody>
      </p:sp>
    </p:spTree>
    <p:extLst>
      <p:ext uri="{BB962C8B-B14F-4D97-AF65-F5344CB8AC3E}">
        <p14:creationId xmlns:p14="http://schemas.microsoft.com/office/powerpoint/2010/main" val="19272483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A word of caution…</a:t>
            </a:r>
          </a:p>
        </p:txBody>
      </p:sp>
      <p:pic>
        <p:nvPicPr>
          <p:cNvPr id="29" name="Picture 28">
            <a:extLst>
              <a:ext uri="{FF2B5EF4-FFF2-40B4-BE49-F238E27FC236}">
                <a16:creationId xmlns:a16="http://schemas.microsoft.com/office/drawing/2014/main" id="{38014484-0891-406F-8BFC-FF1492BDCEE1}"/>
              </a:ext>
            </a:extLst>
          </p:cNvPr>
          <p:cNvPicPr>
            <a:picLocks noChangeAspect="1"/>
          </p:cNvPicPr>
          <p:nvPr/>
        </p:nvPicPr>
        <p:blipFill>
          <a:blip r:embed="rId3"/>
          <a:stretch>
            <a:fillRect/>
          </a:stretch>
        </p:blipFill>
        <p:spPr>
          <a:xfrm>
            <a:off x="1439227" y="4985385"/>
            <a:ext cx="14830425" cy="6305550"/>
          </a:xfrm>
          <a:prstGeom prst="rect">
            <a:avLst/>
          </a:prstGeom>
        </p:spPr>
      </p:pic>
      <p:sp>
        <p:nvSpPr>
          <p:cNvPr id="30" name="Rectangle 29">
            <a:extLst>
              <a:ext uri="{FF2B5EF4-FFF2-40B4-BE49-F238E27FC236}">
                <a16:creationId xmlns:a16="http://schemas.microsoft.com/office/drawing/2014/main" id="{E6D98E88-B248-4BCD-B93F-C3F5114FD719}"/>
              </a:ext>
            </a:extLst>
          </p:cNvPr>
          <p:cNvSpPr/>
          <p:nvPr/>
        </p:nvSpPr>
        <p:spPr>
          <a:xfrm>
            <a:off x="1439227" y="2123063"/>
            <a:ext cx="16033750" cy="2862322"/>
          </a:xfrm>
          <a:prstGeom prst="rect">
            <a:avLst/>
          </a:prstGeom>
        </p:spPr>
        <p:txBody>
          <a:bodyPr wrap="square">
            <a:spAutoFit/>
          </a:bodyPr>
          <a:lstStyle/>
          <a:p>
            <a:pPr algn="l"/>
            <a:r>
              <a:rPr lang="en-GB" sz="6000" b="1" dirty="0">
                <a:solidFill>
                  <a:schemeClr val="tx1"/>
                </a:solidFill>
                <a:latin typeface="Raleway" panose="020B0604020202020204" charset="0"/>
              </a:rPr>
              <a:t>“The easiest way to undermine good science is to demand that it be made “sound.””</a:t>
            </a:r>
          </a:p>
        </p:txBody>
      </p:sp>
      <p:sp>
        <p:nvSpPr>
          <p:cNvPr id="31" name="Rectangle 30">
            <a:extLst>
              <a:ext uri="{FF2B5EF4-FFF2-40B4-BE49-F238E27FC236}">
                <a16:creationId xmlns:a16="http://schemas.microsoft.com/office/drawing/2014/main" id="{3201E018-C7B7-49DD-B440-C8EC0D95818C}"/>
              </a:ext>
            </a:extLst>
          </p:cNvPr>
          <p:cNvSpPr/>
          <p:nvPr/>
        </p:nvSpPr>
        <p:spPr>
          <a:xfrm>
            <a:off x="1439226" y="11691264"/>
            <a:ext cx="16505873" cy="1569660"/>
          </a:xfrm>
          <a:prstGeom prst="rect">
            <a:avLst/>
          </a:prstGeom>
        </p:spPr>
        <p:txBody>
          <a:bodyPr wrap="square">
            <a:spAutoFit/>
          </a:bodyPr>
          <a:lstStyle/>
          <a:p>
            <a:pPr algn="l"/>
            <a:r>
              <a:rPr lang="en-GB" sz="3200" dirty="0" err="1"/>
              <a:t>Aschwanden</a:t>
            </a:r>
            <a:r>
              <a:rPr lang="en-GB" sz="3200" dirty="0"/>
              <a:t>, Christie, “There’s No Such Thing As ‘Sound Science.’” FiveThirtyEight (blog), December 6, 2017. https://fivethirtyeight.com/features/the-easiest-way-to-dismiss-good-science-demand-sound-science/.</a:t>
            </a:r>
          </a:p>
        </p:txBody>
      </p:sp>
      <p:sp>
        <p:nvSpPr>
          <p:cNvPr id="32" name="Rectangle 31">
            <a:extLst>
              <a:ext uri="{FF2B5EF4-FFF2-40B4-BE49-F238E27FC236}">
                <a16:creationId xmlns:a16="http://schemas.microsoft.com/office/drawing/2014/main" id="{2BD0E92D-0604-4D33-A8B6-06ADE2477667}"/>
              </a:ext>
            </a:extLst>
          </p:cNvPr>
          <p:cNvSpPr/>
          <p:nvPr/>
        </p:nvSpPr>
        <p:spPr>
          <a:xfrm>
            <a:off x="17053559" y="4721482"/>
            <a:ext cx="6789737" cy="6186309"/>
          </a:xfrm>
          <a:prstGeom prst="rect">
            <a:avLst/>
          </a:prstGeom>
        </p:spPr>
        <p:txBody>
          <a:bodyPr wrap="square">
            <a:spAutoFit/>
          </a:bodyPr>
          <a:lstStyle/>
          <a:p>
            <a:pPr algn="l"/>
            <a:r>
              <a:rPr lang="en-GB" sz="6600" dirty="0">
                <a:solidFill>
                  <a:schemeClr val="accent1"/>
                </a:solidFill>
                <a:latin typeface="Raleway" panose="020B0604020202020204" charset="0"/>
              </a:rPr>
              <a:t>We should hold ourselves to high standards, </a:t>
            </a:r>
            <a:r>
              <a:rPr lang="en-GB" sz="6600" b="1" dirty="0">
                <a:solidFill>
                  <a:schemeClr val="accent1"/>
                </a:solidFill>
                <a:latin typeface="Raleway" panose="020B0604020202020204" charset="0"/>
              </a:rPr>
              <a:t>AND</a:t>
            </a:r>
            <a:r>
              <a:rPr lang="en-GB" sz="6600" dirty="0">
                <a:solidFill>
                  <a:schemeClr val="accent1"/>
                </a:solidFill>
                <a:latin typeface="Raleway" panose="020B0604020202020204" charset="0"/>
              </a:rPr>
              <a:t> take credit for what we get right.</a:t>
            </a:r>
          </a:p>
        </p:txBody>
      </p:sp>
    </p:spTree>
    <p:extLst>
      <p:ext uri="{BB962C8B-B14F-4D97-AF65-F5344CB8AC3E}">
        <p14:creationId xmlns:p14="http://schemas.microsoft.com/office/powerpoint/2010/main" val="13236848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625CE3-39AD-41A4-99CB-94E398595545}"/>
              </a:ext>
            </a:extLst>
          </p:cNvPr>
          <p:cNvSpPr>
            <a:spLocks noGrp="1"/>
          </p:cNvSpPr>
          <p:nvPr>
            <p:ph type="title"/>
          </p:nvPr>
        </p:nvSpPr>
        <p:spPr>
          <a:xfrm>
            <a:off x="4378245" y="1087893"/>
            <a:ext cx="15627510" cy="5506721"/>
          </a:xfrm>
        </p:spPr>
        <p:txBody>
          <a:bodyPr/>
          <a:lstStyle/>
          <a:p>
            <a:r>
              <a:rPr lang="en-US" dirty="0"/>
              <a:t>Questions &amp; Discussion</a:t>
            </a:r>
          </a:p>
        </p:txBody>
      </p:sp>
      <p:sp>
        <p:nvSpPr>
          <p:cNvPr id="4" name="Text Placeholder 3">
            <a:extLst>
              <a:ext uri="{FF2B5EF4-FFF2-40B4-BE49-F238E27FC236}">
                <a16:creationId xmlns:a16="http://schemas.microsoft.com/office/drawing/2014/main" id="{DC728EE4-A29E-4BFE-AD49-E8F7223F01E0}"/>
              </a:ext>
            </a:extLst>
          </p:cNvPr>
          <p:cNvSpPr>
            <a:spLocks noGrp="1"/>
          </p:cNvSpPr>
          <p:nvPr>
            <p:ph type="body" sz="quarter" idx="1"/>
          </p:nvPr>
        </p:nvSpPr>
        <p:spPr>
          <a:xfrm>
            <a:off x="4167971" y="6241142"/>
            <a:ext cx="16721828" cy="609601"/>
          </a:xfrm>
        </p:spPr>
        <p:txBody>
          <a:bodyPr/>
          <a:lstStyle/>
          <a:p>
            <a:r>
              <a:rPr lang="en-US" dirty="0"/>
              <a:t>Greg Erhardt, University of Kentucky</a:t>
            </a:r>
            <a:br>
              <a:rPr lang="en-US" dirty="0"/>
            </a:br>
            <a:r>
              <a:rPr lang="en-US" dirty="0"/>
              <a:t>David </a:t>
            </a:r>
            <a:r>
              <a:rPr lang="en-US" dirty="0" err="1"/>
              <a:t>Ory</a:t>
            </a:r>
            <a:r>
              <a:rPr lang="en-US" dirty="0"/>
              <a:t>, Sidewalk Labs</a:t>
            </a:r>
            <a:br>
              <a:rPr lang="en-US" dirty="0"/>
            </a:br>
            <a:r>
              <a:rPr lang="en-US" dirty="0"/>
              <a:t>Kay </a:t>
            </a:r>
            <a:r>
              <a:rPr lang="en-US" dirty="0" err="1"/>
              <a:t>Axhausen</a:t>
            </a:r>
            <a:r>
              <a:rPr lang="en-US" dirty="0"/>
              <a:t>, ETHZ - Swiss Federal Institute of Technology</a:t>
            </a:r>
            <a:br>
              <a:rPr lang="en-US" dirty="0"/>
            </a:br>
            <a:r>
              <a:rPr lang="en-US" dirty="0"/>
              <a:t>Giovanni </a:t>
            </a:r>
            <a:r>
              <a:rPr lang="en-US" dirty="0" err="1"/>
              <a:t>Circella</a:t>
            </a:r>
            <a:r>
              <a:rPr lang="en-US" dirty="0"/>
              <a:t>, Georgia Institute of Technology (Georgia Tech)</a:t>
            </a:r>
            <a:br>
              <a:rPr lang="en-US" dirty="0"/>
            </a:br>
            <a:r>
              <a:rPr lang="en-US" dirty="0"/>
              <a:t>Song Gao, University of Massachusetts, Amherst</a:t>
            </a:r>
            <a:br>
              <a:rPr lang="en-US" dirty="0"/>
            </a:br>
            <a:r>
              <a:rPr lang="en-US" dirty="0"/>
              <a:t>Stephane Hess, University of Leeds</a:t>
            </a:r>
            <a:br>
              <a:rPr lang="en-US" dirty="0"/>
            </a:br>
            <a:r>
              <a:rPr lang="en-US" dirty="0"/>
              <a:t>Josephine </a:t>
            </a:r>
            <a:r>
              <a:rPr lang="en-US" dirty="0" err="1"/>
              <a:t>Kressner</a:t>
            </a:r>
            <a:r>
              <a:rPr lang="en-US" dirty="0"/>
              <a:t>, Transport Foundry</a:t>
            </a:r>
            <a:br>
              <a:rPr lang="en-US" dirty="0"/>
            </a:br>
            <a:r>
              <a:rPr lang="en-US" dirty="0"/>
              <a:t>Hani </a:t>
            </a:r>
            <a:r>
              <a:rPr lang="en-US" dirty="0" err="1"/>
              <a:t>Mahmassani</a:t>
            </a:r>
            <a:r>
              <a:rPr lang="en-US" dirty="0"/>
              <a:t>, Northwestern University</a:t>
            </a:r>
            <a:br>
              <a:rPr lang="en-US" dirty="0"/>
            </a:br>
            <a:r>
              <a:rPr lang="en-US" dirty="0"/>
              <a:t>Eric Miller, University of Toronto</a:t>
            </a:r>
            <a:br>
              <a:rPr lang="en-US" dirty="0"/>
            </a:br>
            <a:r>
              <a:rPr lang="en-US" dirty="0"/>
              <a:t>Rolf </a:t>
            </a:r>
            <a:r>
              <a:rPr lang="en-US" dirty="0" err="1"/>
              <a:t>Moeckel</a:t>
            </a:r>
            <a:r>
              <a:rPr lang="en-US" dirty="0"/>
              <a:t>, Technical University of Munich</a:t>
            </a:r>
            <a:br>
              <a:rPr lang="en-US" dirty="0"/>
            </a:br>
            <a:r>
              <a:rPr lang="en-US" dirty="0"/>
              <a:t>Alexei </a:t>
            </a:r>
            <a:r>
              <a:rPr lang="en-US" dirty="0" err="1"/>
              <a:t>Pozdnoukhov</a:t>
            </a:r>
            <a:r>
              <a:rPr lang="en-US" dirty="0"/>
              <a:t>, University of California, Berkeley</a:t>
            </a:r>
            <a:br>
              <a:rPr lang="en-US" dirty="0"/>
            </a:br>
            <a:r>
              <a:rPr lang="en-US" dirty="0"/>
              <a:t>Paul Waddell, University of California, Berkeley</a:t>
            </a:r>
          </a:p>
          <a:p>
            <a:endParaRPr lang="en-US" dirty="0"/>
          </a:p>
        </p:txBody>
      </p:sp>
    </p:spTree>
    <p:extLst>
      <p:ext uri="{BB962C8B-B14F-4D97-AF65-F5344CB8AC3E}">
        <p14:creationId xmlns:p14="http://schemas.microsoft.com/office/powerpoint/2010/main" val="7513875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8F8CA7-083E-487E-9DEA-359DF2E50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073" y="5892748"/>
            <a:ext cx="9551500" cy="7800392"/>
          </a:xfrm>
          <a:prstGeom prst="rect">
            <a:avLst/>
          </a:prstGeom>
        </p:spPr>
      </p:pic>
      <p:pic>
        <p:nvPicPr>
          <p:cNvPr id="5" name="Picture 4">
            <a:extLst>
              <a:ext uri="{FF2B5EF4-FFF2-40B4-BE49-F238E27FC236}">
                <a16:creationId xmlns:a16="http://schemas.microsoft.com/office/drawing/2014/main" id="{1CD053C8-D493-4CAC-9BF9-348E33D7297A}"/>
              </a:ext>
            </a:extLst>
          </p:cNvPr>
          <p:cNvPicPr>
            <a:picLocks noChangeAspect="1"/>
          </p:cNvPicPr>
          <p:nvPr/>
        </p:nvPicPr>
        <p:blipFill rotWithShape="1">
          <a:blip r:embed="rId3">
            <a:extLst>
              <a:ext uri="{28A0092B-C50C-407E-A947-70E740481C1C}">
                <a14:useLocalDpi xmlns:a14="http://schemas.microsoft.com/office/drawing/2010/main" val="0"/>
              </a:ext>
            </a:extLst>
          </a:blip>
          <a:srcRect l="32281"/>
          <a:stretch/>
        </p:blipFill>
        <p:spPr>
          <a:xfrm>
            <a:off x="16460011" y="2343944"/>
            <a:ext cx="7923989" cy="8775920"/>
          </a:xfrm>
          <a:prstGeom prst="rect">
            <a:avLst/>
          </a:prstGeom>
        </p:spPr>
      </p:pic>
      <p:pic>
        <p:nvPicPr>
          <p:cNvPr id="2" name="Picture 1">
            <a:extLst>
              <a:ext uri="{FF2B5EF4-FFF2-40B4-BE49-F238E27FC236}">
                <a16:creationId xmlns:a16="http://schemas.microsoft.com/office/drawing/2014/main" id="{C138E81F-F549-4CD4-B291-A695215D549F}"/>
              </a:ext>
            </a:extLst>
          </p:cNvPr>
          <p:cNvPicPr>
            <a:picLocks noChangeAspect="1"/>
          </p:cNvPicPr>
          <p:nvPr/>
        </p:nvPicPr>
        <p:blipFill rotWithShape="1">
          <a:blip r:embed="rId4">
            <a:extLst>
              <a:ext uri="{28A0092B-C50C-407E-A947-70E740481C1C}">
                <a14:useLocalDpi xmlns:a14="http://schemas.microsoft.com/office/drawing/2010/main" val="0"/>
              </a:ext>
            </a:extLst>
          </a:blip>
          <a:srcRect l="51011"/>
          <a:stretch/>
        </p:blipFill>
        <p:spPr>
          <a:xfrm>
            <a:off x="0" y="3170492"/>
            <a:ext cx="6270171" cy="10545508"/>
          </a:xfrm>
          <a:prstGeom prst="rect">
            <a:avLst/>
          </a:prstGeom>
        </p:spPr>
      </p:pic>
      <p:sp>
        <p:nvSpPr>
          <p:cNvPr id="6" name="Text Placeholder 4">
            <a:extLst>
              <a:ext uri="{FF2B5EF4-FFF2-40B4-BE49-F238E27FC236}">
                <a16:creationId xmlns:a16="http://schemas.microsoft.com/office/drawing/2014/main" id="{1D1E4BF0-D9A5-4AA9-ABA6-1CBD1A425755}"/>
              </a:ext>
            </a:extLst>
          </p:cNvPr>
          <p:cNvSpPr txBox="1">
            <a:spLocks/>
          </p:cNvSpPr>
          <p:nvPr/>
        </p:nvSpPr>
        <p:spPr>
          <a:xfrm>
            <a:off x="6953836" y="2574233"/>
            <a:ext cx="9155462" cy="27617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sz="4800" b="0" dirty="0">
                <a:solidFill>
                  <a:schemeClr val="tx1"/>
                </a:solidFill>
              </a:rPr>
              <a:t>Einstein’s model:</a:t>
            </a:r>
          </a:p>
          <a:p>
            <a:pPr marL="914400" indent="-914400" hangingPunct="1">
              <a:buAutoNum type="arabicPeriod"/>
            </a:pPr>
            <a:r>
              <a:rPr lang="en-US" sz="4800" b="0" dirty="0">
                <a:solidFill>
                  <a:schemeClr val="tx1"/>
                </a:solidFill>
              </a:rPr>
              <a:t>Was more general than Newton’s</a:t>
            </a:r>
          </a:p>
          <a:p>
            <a:pPr marL="914400" indent="-914400" hangingPunct="1">
              <a:buAutoNum type="arabicPeriod"/>
            </a:pPr>
            <a:r>
              <a:rPr lang="en-US" sz="4800" b="0" dirty="0">
                <a:solidFill>
                  <a:schemeClr val="tx1"/>
                </a:solidFill>
              </a:rPr>
              <a:t>Made testable predictions</a:t>
            </a:r>
          </a:p>
        </p:txBody>
      </p:sp>
      <p:sp>
        <p:nvSpPr>
          <p:cNvPr id="7" name="Text Placeholder 4">
            <a:extLst>
              <a:ext uri="{FF2B5EF4-FFF2-40B4-BE49-F238E27FC236}">
                <a16:creationId xmlns:a16="http://schemas.microsoft.com/office/drawing/2014/main" id="{F31AEB64-46D9-4875-B852-35EB1DF0E4B0}"/>
              </a:ext>
            </a:extLst>
          </p:cNvPr>
          <p:cNvSpPr txBox="1">
            <a:spLocks/>
          </p:cNvSpPr>
          <p:nvPr/>
        </p:nvSpPr>
        <p:spPr>
          <a:xfrm>
            <a:off x="17298573" y="11568231"/>
            <a:ext cx="7085427" cy="15983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sz="5400" dirty="0">
                <a:solidFill>
                  <a:schemeClr val="accent1"/>
                </a:solidFill>
              </a:rPr>
              <a:t>But Newton’s model remains useful!</a:t>
            </a:r>
          </a:p>
        </p:txBody>
      </p:sp>
      <p:sp>
        <p:nvSpPr>
          <p:cNvPr id="8" name="Text Placeholder 4">
            <a:extLst>
              <a:ext uri="{FF2B5EF4-FFF2-40B4-BE49-F238E27FC236}">
                <a16:creationId xmlns:a16="http://schemas.microsoft.com/office/drawing/2014/main" id="{0425FEBA-7C52-4F3C-BD18-5DFEB263C9EE}"/>
              </a:ext>
            </a:extLst>
          </p:cNvPr>
          <p:cNvSpPr txBox="1">
            <a:spLocks/>
          </p:cNvSpPr>
          <p:nvPr/>
        </p:nvSpPr>
        <p:spPr>
          <a:xfrm>
            <a:off x="465993" y="336351"/>
            <a:ext cx="12975687" cy="15983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sz="5400" dirty="0">
                <a:solidFill>
                  <a:schemeClr val="tx1"/>
                </a:solidFill>
              </a:rPr>
              <a:t>“Science was a series of models continuing to replace each other.”</a:t>
            </a:r>
          </a:p>
        </p:txBody>
      </p:sp>
      <p:sp>
        <p:nvSpPr>
          <p:cNvPr id="9" name="Rectangle 8">
            <a:extLst>
              <a:ext uri="{FF2B5EF4-FFF2-40B4-BE49-F238E27FC236}">
                <a16:creationId xmlns:a16="http://schemas.microsoft.com/office/drawing/2014/main" id="{4CF43A71-91AB-4892-89ED-FDB50F19357F}"/>
              </a:ext>
            </a:extLst>
          </p:cNvPr>
          <p:cNvSpPr/>
          <p:nvPr/>
        </p:nvSpPr>
        <p:spPr>
          <a:xfrm>
            <a:off x="12344400" y="336351"/>
            <a:ext cx="11947360" cy="1936428"/>
          </a:xfrm>
          <a:prstGeom prst="rect">
            <a:avLst/>
          </a:prstGeom>
        </p:spPr>
        <p:txBody>
          <a:bodyPr wrap="square">
            <a:spAutoFit/>
          </a:bodyPr>
          <a:lstStyle/>
          <a:p>
            <a:pPr indent="-304800" algn="l">
              <a:lnSpc>
                <a:spcPct val="107000"/>
              </a:lnSpc>
            </a:pPr>
            <a:r>
              <a:rPr lang="en-US" sz="2800" dirty="0" err="1">
                <a:solidFill>
                  <a:schemeClr val="tx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Tolk</a:t>
            </a:r>
            <a:r>
              <a:rPr lang="en-US" sz="2800" dirty="0">
                <a:solidFill>
                  <a:schemeClr val="tx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 Andreas. “Learning Something Right from Models That Are Wrong: Epistemology of Simulation.” In </a:t>
            </a:r>
            <a:r>
              <a:rPr lang="en-US" sz="2800" i="1" dirty="0">
                <a:solidFill>
                  <a:schemeClr val="tx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Concepts and Methodologies for Modeling and Simulation</a:t>
            </a:r>
            <a:r>
              <a:rPr lang="en-US" sz="2800" dirty="0">
                <a:solidFill>
                  <a:schemeClr val="tx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 87–106. Simulation Foundations, Methods and Applications. Springer, Cham, 2015. </a:t>
            </a:r>
            <a:endParaRPr lang="en-US" sz="28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1835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p:txBody>
          <a:bodyPr>
            <a:normAutofit fontScale="90000"/>
          </a:bodyPr>
          <a:lstStyle/>
          <a:p>
            <a:r>
              <a:rPr lang="en-US" dirty="0"/>
              <a:t>The role of modeling in science</a:t>
            </a:r>
          </a:p>
        </p:txBody>
      </p:sp>
      <p:sp>
        <p:nvSpPr>
          <p:cNvPr id="5" name="Text Placeholder 4">
            <a:extLst>
              <a:ext uri="{FF2B5EF4-FFF2-40B4-BE49-F238E27FC236}">
                <a16:creationId xmlns:a16="http://schemas.microsoft.com/office/drawing/2014/main" id="{1EC02C52-B737-47A4-9E2B-BAC88C417EEE}"/>
              </a:ext>
            </a:extLst>
          </p:cNvPr>
          <p:cNvSpPr>
            <a:spLocks noGrp="1"/>
          </p:cNvSpPr>
          <p:nvPr>
            <p:ph type="body" sz="quarter" idx="15"/>
          </p:nvPr>
        </p:nvSpPr>
        <p:spPr>
          <a:xfrm>
            <a:off x="12195548" y="7208328"/>
            <a:ext cx="11466152" cy="3623556"/>
          </a:xfrm>
        </p:spPr>
        <p:txBody>
          <a:bodyPr wrap="square"/>
          <a:lstStyle/>
          <a:p>
            <a:pPr marL="0" indent="0">
              <a:buNone/>
            </a:pPr>
            <a:r>
              <a:rPr lang="en-US" sz="4400" dirty="0"/>
              <a:t>Simulation is a </a:t>
            </a:r>
            <a:r>
              <a:rPr lang="en-US" sz="4400" b="1" dirty="0">
                <a:solidFill>
                  <a:schemeClr val="accent1"/>
                </a:solidFill>
              </a:rPr>
              <a:t>“third way of doing science” </a:t>
            </a:r>
            <a:r>
              <a:rPr lang="en-US" sz="4400" dirty="0"/>
              <a:t>that allows us to conduct virtual experiments and gain insights that otherwise would not be possible.  </a:t>
            </a:r>
          </a:p>
        </p:txBody>
      </p:sp>
      <p:sp>
        <p:nvSpPr>
          <p:cNvPr id="7" name="Text Placeholder 4">
            <a:extLst>
              <a:ext uri="{FF2B5EF4-FFF2-40B4-BE49-F238E27FC236}">
                <a16:creationId xmlns:a16="http://schemas.microsoft.com/office/drawing/2014/main" id="{D51B77A6-E097-4F0A-AAFD-EBCF4542C9CF}"/>
              </a:ext>
            </a:extLst>
          </p:cNvPr>
          <p:cNvSpPr txBox="1">
            <a:spLocks/>
          </p:cNvSpPr>
          <p:nvPr/>
        </p:nvSpPr>
        <p:spPr>
          <a:xfrm>
            <a:off x="12195548" y="11016362"/>
            <a:ext cx="10207255"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2400" b="1" i="0" u="none" strike="noStrike" cap="none" spc="0" baseline="0">
                <a:ln>
                  <a:noFill/>
                </a:ln>
                <a:solidFill>
                  <a:srgbClr val="A1A1A3"/>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GB" dirty="0"/>
              <a:t>Axelrod, Robert. “Advancing the Art of Simulation in the Social Sciences.” In Handbook of Research on Nature-Inspired Computing for Economics and Management, edited by Jean-Philippe </a:t>
            </a:r>
            <a:r>
              <a:rPr lang="en-GB" dirty="0" err="1"/>
              <a:t>Rennard</a:t>
            </a:r>
            <a:r>
              <a:rPr lang="en-GB" dirty="0"/>
              <a:t>, 90–100. Hersey, PA: Idea Group, 2006.</a:t>
            </a:r>
          </a:p>
        </p:txBody>
      </p:sp>
      <p:sp>
        <p:nvSpPr>
          <p:cNvPr id="9" name="Text Placeholder 4">
            <a:extLst>
              <a:ext uri="{FF2B5EF4-FFF2-40B4-BE49-F238E27FC236}">
                <a16:creationId xmlns:a16="http://schemas.microsoft.com/office/drawing/2014/main" id="{1EC02C52-B737-47A4-9E2B-BAC88C417EEE}"/>
              </a:ext>
            </a:extLst>
          </p:cNvPr>
          <p:cNvSpPr>
            <a:spLocks noGrp="1"/>
          </p:cNvSpPr>
          <p:nvPr>
            <p:ph type="body" sz="quarter" idx="15"/>
          </p:nvPr>
        </p:nvSpPr>
        <p:spPr>
          <a:xfrm>
            <a:off x="12195549" y="1983624"/>
            <a:ext cx="11466152" cy="2743315"/>
          </a:xfrm>
        </p:spPr>
        <p:txBody>
          <a:bodyPr wrap="square"/>
          <a:lstStyle/>
          <a:p>
            <a:pPr marL="0" indent="0">
              <a:buNone/>
            </a:pPr>
            <a:r>
              <a:rPr lang="en-US" sz="4400" dirty="0"/>
              <a:t>“I have been, and remain, entirely committed to the idea that modeling is the </a:t>
            </a:r>
            <a:r>
              <a:rPr lang="en-US" sz="4400" b="1" dirty="0">
                <a:solidFill>
                  <a:schemeClr val="accent1"/>
                </a:solidFill>
              </a:rPr>
              <a:t>essence of science</a:t>
            </a:r>
            <a:r>
              <a:rPr lang="en-US" sz="4400" dirty="0"/>
              <a:t> and the habitat of all epistemology.  </a:t>
            </a:r>
          </a:p>
        </p:txBody>
      </p:sp>
      <p:sp>
        <p:nvSpPr>
          <p:cNvPr id="10" name="Text Placeholder 4">
            <a:extLst>
              <a:ext uri="{FF2B5EF4-FFF2-40B4-BE49-F238E27FC236}">
                <a16:creationId xmlns:a16="http://schemas.microsoft.com/office/drawing/2014/main" id="{D51B77A6-E097-4F0A-AAFD-EBCF4542C9CF}"/>
              </a:ext>
            </a:extLst>
          </p:cNvPr>
          <p:cNvSpPr txBox="1">
            <a:spLocks/>
          </p:cNvSpPr>
          <p:nvPr/>
        </p:nvSpPr>
        <p:spPr>
          <a:xfrm>
            <a:off x="12195548" y="4795934"/>
            <a:ext cx="10207255"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2400" b="1" i="0" u="none" strike="noStrike" cap="none" spc="0" baseline="0">
                <a:ln>
                  <a:noFill/>
                </a:ln>
                <a:solidFill>
                  <a:srgbClr val="A1A1A3"/>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dirty="0"/>
              <a:t>R. Rosen, Essays on Life Itself, 1500 edition. New York: Columbia University Press, 1999.</a:t>
            </a:r>
            <a:endParaRPr lang="en-GB" dirty="0"/>
          </a:p>
        </p:txBody>
      </p:sp>
    </p:spTree>
    <p:extLst>
      <p:ext uri="{BB962C8B-B14F-4D97-AF65-F5344CB8AC3E}">
        <p14:creationId xmlns:p14="http://schemas.microsoft.com/office/powerpoint/2010/main" val="41934736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4325" y="6896099"/>
            <a:ext cx="15939460" cy="6772275"/>
          </a:xfrm>
          <a:prstGeom prst="rect">
            <a:avLst/>
          </a:prstGeom>
        </p:spPr>
      </p:pic>
      <p:sp>
        <p:nvSpPr>
          <p:cNvPr id="4" name="Title 1"/>
          <p:cNvSpPr txBox="1">
            <a:spLocks/>
          </p:cNvSpPr>
          <p:nvPr/>
        </p:nvSpPr>
        <p:spPr>
          <a:xfrm>
            <a:off x="314325" y="714375"/>
            <a:ext cx="5514975" cy="4800600"/>
          </a:xfrm>
          <a:prstGeom prst="rect">
            <a:avLst/>
          </a:prstGeom>
        </p:spPr>
        <p:txBody>
          <a:bodyPr>
            <a:normAutofit fontScale="82500" lnSpcReduction="1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a:r>
              <a:rPr lang="en-US" dirty="0"/>
              <a:t>Some notes from other fields</a:t>
            </a:r>
          </a:p>
        </p:txBody>
      </p:sp>
      <p:pic>
        <p:nvPicPr>
          <p:cNvPr id="6" name="Picture 5"/>
          <p:cNvPicPr>
            <a:picLocks noChangeAspect="1"/>
          </p:cNvPicPr>
          <p:nvPr/>
        </p:nvPicPr>
        <p:blipFill>
          <a:blip r:embed="rId3"/>
          <a:stretch>
            <a:fillRect/>
          </a:stretch>
        </p:blipFill>
        <p:spPr>
          <a:xfrm>
            <a:off x="6257925" y="285749"/>
            <a:ext cx="8582025" cy="6410325"/>
          </a:xfrm>
          <a:prstGeom prst="rect">
            <a:avLst/>
          </a:prstGeom>
        </p:spPr>
      </p:pic>
      <p:sp>
        <p:nvSpPr>
          <p:cNvPr id="7" name="Text Placeholder 2"/>
          <p:cNvSpPr txBox="1">
            <a:spLocks/>
          </p:cNvSpPr>
          <p:nvPr/>
        </p:nvSpPr>
        <p:spPr>
          <a:xfrm>
            <a:off x="16253785" y="285750"/>
            <a:ext cx="7924800" cy="7172326"/>
          </a:xfrm>
          <a:prstGeom prst="rect">
            <a:avLst/>
          </a:prstGeom>
        </p:spPr>
        <p:txBody>
          <a:bodyPr/>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hangingPunct="1">
              <a:buNone/>
            </a:pPr>
            <a:r>
              <a:rPr lang="en-US" sz="3600" b="1" dirty="0"/>
              <a:t>Reproducibility</a:t>
            </a:r>
            <a:r>
              <a:rPr lang="en-US" sz="3600" dirty="0"/>
              <a:t> – the ability to reproduce or independently recreate computational artifacts associated with published works</a:t>
            </a:r>
          </a:p>
          <a:p>
            <a:pPr marL="0" indent="0" hangingPunct="1">
              <a:buNone/>
            </a:pPr>
            <a:r>
              <a:rPr lang="en-US" sz="3600" b="1" dirty="0"/>
              <a:t>Replicability</a:t>
            </a:r>
            <a:r>
              <a:rPr lang="en-US" sz="3600" dirty="0"/>
              <a:t> – the ability to create a new implementation of a conceptual model that differs in some way (e.g. platform, modeling formalism, language) from the original model.  </a:t>
            </a:r>
          </a:p>
        </p:txBody>
      </p:sp>
      <p:sp>
        <p:nvSpPr>
          <p:cNvPr id="8" name="Text Placeholder 4">
            <a:extLst>
              <a:ext uri="{FF2B5EF4-FFF2-40B4-BE49-F238E27FC236}">
                <a16:creationId xmlns:a16="http://schemas.microsoft.com/office/drawing/2014/main" id="{474E35A9-7FCB-40FF-90FF-281978C10EB1}"/>
              </a:ext>
            </a:extLst>
          </p:cNvPr>
          <p:cNvSpPr txBox="1">
            <a:spLocks/>
          </p:cNvSpPr>
          <p:nvPr/>
        </p:nvSpPr>
        <p:spPr>
          <a:xfrm>
            <a:off x="16253785" y="7658100"/>
            <a:ext cx="8130215" cy="5350782"/>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hangingPunct="1">
              <a:buNone/>
            </a:pPr>
            <a:r>
              <a:rPr lang="en-US" dirty="0"/>
              <a:t>Galileo Galilei, Dialogues concerning two new sciences. New York: Macmillan, 1638.</a:t>
            </a:r>
          </a:p>
          <a:p>
            <a:pPr marL="0" indent="0" hangingPunct="1">
              <a:buNone/>
            </a:pPr>
            <a:r>
              <a:rPr lang="en-US" dirty="0" err="1"/>
              <a:t>Tolk</a:t>
            </a:r>
            <a:r>
              <a:rPr lang="en-US" dirty="0"/>
              <a:t>, Andreas, Brian L. Heath, Martin </a:t>
            </a:r>
            <a:r>
              <a:rPr lang="en-US" dirty="0" err="1"/>
              <a:t>Ihrig</a:t>
            </a:r>
            <a:r>
              <a:rPr lang="en-US" dirty="0"/>
              <a:t>, Jose J. Padilla, Ernest H. Page, E. Dante Suarez, Claudia Szabo, Paul </a:t>
            </a:r>
            <a:r>
              <a:rPr lang="en-US" dirty="0" err="1"/>
              <a:t>Weirich</a:t>
            </a:r>
            <a:r>
              <a:rPr lang="en-US" dirty="0"/>
              <a:t>, and </a:t>
            </a:r>
            <a:r>
              <a:rPr lang="en-US" dirty="0" err="1"/>
              <a:t>Levent</a:t>
            </a:r>
            <a:r>
              <a:rPr lang="en-US" dirty="0"/>
              <a:t> Yilmaz. “Epistemology of Modeling and Simulation.” In </a:t>
            </a:r>
            <a:r>
              <a:rPr lang="en-US" i="1" dirty="0"/>
              <a:t>Proceedings of the 2013 Winter Simulation Conference: Simulation: Making Decisions in a Complex World</a:t>
            </a:r>
            <a:r>
              <a:rPr lang="en-US" dirty="0"/>
              <a:t>, 1152–1166. IEEE Press, 2013.</a:t>
            </a:r>
          </a:p>
          <a:p>
            <a:pPr marL="0" indent="0" hangingPunct="1">
              <a:buNone/>
            </a:pPr>
            <a:r>
              <a:rPr lang="en-US" dirty="0"/>
              <a:t>A. </a:t>
            </a:r>
            <a:r>
              <a:rPr lang="en-US" dirty="0" err="1"/>
              <a:t>Casadevall</a:t>
            </a:r>
            <a:r>
              <a:rPr lang="en-US" dirty="0"/>
              <a:t> and F. C. Fang, “Rigorous Science: a How-To Guide,” </a:t>
            </a:r>
            <a:r>
              <a:rPr lang="en-US" dirty="0" err="1"/>
              <a:t>mBio</a:t>
            </a:r>
            <a:r>
              <a:rPr lang="en-US" dirty="0"/>
              <a:t>, vol. 7, no. 6, pp. e01902-16, Dec. 2016.</a:t>
            </a:r>
          </a:p>
          <a:p>
            <a:pPr marL="0" indent="0" hangingPunct="1">
              <a:buNone/>
            </a:pPr>
            <a:endParaRPr lang="en-US" dirty="0"/>
          </a:p>
          <a:p>
            <a:pPr hangingPunct="1"/>
            <a:endParaRPr lang="en-US" dirty="0"/>
          </a:p>
        </p:txBody>
      </p:sp>
    </p:spTree>
    <p:extLst>
      <p:ext uri="{BB962C8B-B14F-4D97-AF65-F5344CB8AC3E}">
        <p14:creationId xmlns:p14="http://schemas.microsoft.com/office/powerpoint/2010/main" val="40084428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A878A23A-63BF-43BE-A6EC-65C1EB00C0B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60" b="1160"/>
          <a:stretch>
            <a:fillRect/>
          </a:stretch>
        </p:blipFill>
        <p:spPr/>
      </p:pic>
      <p:sp>
        <p:nvSpPr>
          <p:cNvPr id="5" name="Text Placeholder 4">
            <a:extLst>
              <a:ext uri="{FF2B5EF4-FFF2-40B4-BE49-F238E27FC236}">
                <a16:creationId xmlns:a16="http://schemas.microsoft.com/office/drawing/2014/main" id="{D7A8C555-CAEB-4321-BDCE-E0CA95D298B9}"/>
              </a:ext>
            </a:extLst>
          </p:cNvPr>
          <p:cNvSpPr>
            <a:spLocks noGrp="1"/>
          </p:cNvSpPr>
          <p:nvPr>
            <p:ph type="body" sz="quarter" idx="16"/>
          </p:nvPr>
        </p:nvSpPr>
        <p:spPr>
          <a:xfrm>
            <a:off x="8346722" y="2154975"/>
            <a:ext cx="7105618" cy="767390"/>
          </a:xfrm>
        </p:spPr>
        <p:txBody>
          <a:bodyPr wrap="square"/>
          <a:lstStyle/>
          <a:p>
            <a:r>
              <a:rPr lang="en-US" sz="4800" dirty="0"/>
              <a:t>Words of wisdom?</a:t>
            </a:r>
          </a:p>
        </p:txBody>
      </p:sp>
      <p:sp>
        <p:nvSpPr>
          <p:cNvPr id="6" name="Text Placeholder 5">
            <a:extLst>
              <a:ext uri="{FF2B5EF4-FFF2-40B4-BE49-F238E27FC236}">
                <a16:creationId xmlns:a16="http://schemas.microsoft.com/office/drawing/2014/main" id="{C68AF22B-689F-46BA-A18E-7A48A4D43F89}"/>
              </a:ext>
            </a:extLst>
          </p:cNvPr>
          <p:cNvSpPr>
            <a:spLocks noGrp="1"/>
          </p:cNvSpPr>
          <p:nvPr>
            <p:ph type="body" sz="quarter" idx="17"/>
          </p:nvPr>
        </p:nvSpPr>
        <p:spPr>
          <a:xfrm>
            <a:off x="1617416" y="4249324"/>
            <a:ext cx="5995496" cy="5570756"/>
          </a:xfrm>
        </p:spPr>
        <p:txBody>
          <a:bodyPr wrap="square"/>
          <a:lstStyle/>
          <a:p>
            <a:pPr marL="0" indent="0">
              <a:buNone/>
            </a:pPr>
            <a:r>
              <a:rPr lang="en-US" sz="4000" dirty="0"/>
              <a:t>Popper (1935) argues for </a:t>
            </a:r>
            <a:r>
              <a:rPr lang="en-US" sz="4000" b="1" dirty="0"/>
              <a:t>falsifiability</a:t>
            </a:r>
            <a:r>
              <a:rPr lang="en-US" sz="4000" dirty="0"/>
              <a:t> as the demarcation of science. </a:t>
            </a:r>
          </a:p>
          <a:p>
            <a:pPr marL="0" indent="0">
              <a:buNone/>
            </a:pPr>
            <a:r>
              <a:rPr lang="en-US" sz="4000" dirty="0"/>
              <a:t>This can be through experiment, or through logic.  </a:t>
            </a:r>
          </a:p>
        </p:txBody>
      </p:sp>
      <p:sp>
        <p:nvSpPr>
          <p:cNvPr id="8" name="Text Placeholder 7">
            <a:extLst>
              <a:ext uri="{FF2B5EF4-FFF2-40B4-BE49-F238E27FC236}">
                <a16:creationId xmlns:a16="http://schemas.microsoft.com/office/drawing/2014/main" id="{31B0C02B-87B8-41FE-AE5E-5A61A743813D}"/>
              </a:ext>
            </a:extLst>
          </p:cNvPr>
          <p:cNvSpPr>
            <a:spLocks noGrp="1"/>
          </p:cNvSpPr>
          <p:nvPr>
            <p:ph type="body" sz="quarter" idx="19"/>
          </p:nvPr>
        </p:nvSpPr>
        <p:spPr>
          <a:xfrm>
            <a:off x="16621002" y="7862163"/>
            <a:ext cx="5112984" cy="2675434"/>
          </a:xfrm>
        </p:spPr>
        <p:txBody>
          <a:bodyPr wrap="square"/>
          <a:lstStyle/>
          <a:p>
            <a:pPr marL="0" indent="0">
              <a:buNone/>
            </a:pPr>
            <a:r>
              <a:rPr lang="en-US" sz="4000" dirty="0"/>
              <a:t>“By the time it gets built, I’ll be retired…or dead.”  </a:t>
            </a:r>
          </a:p>
          <a:p>
            <a:endParaRPr lang="en-US" sz="4000" dirty="0"/>
          </a:p>
        </p:txBody>
      </p:sp>
      <p:sp>
        <p:nvSpPr>
          <p:cNvPr id="10" name="Text Placeholder 9">
            <a:extLst>
              <a:ext uri="{FF2B5EF4-FFF2-40B4-BE49-F238E27FC236}">
                <a16:creationId xmlns:a16="http://schemas.microsoft.com/office/drawing/2014/main" id="{AF510BD0-6C17-4784-A0AB-7618CC74C454}"/>
              </a:ext>
            </a:extLst>
          </p:cNvPr>
          <p:cNvSpPr>
            <a:spLocks noGrp="1"/>
          </p:cNvSpPr>
          <p:nvPr>
            <p:ph type="body" sz="quarter" idx="21"/>
          </p:nvPr>
        </p:nvSpPr>
        <p:spPr>
          <a:xfrm>
            <a:off x="9133560" y="3696264"/>
            <a:ext cx="5241659" cy="2503249"/>
          </a:xfrm>
        </p:spPr>
        <p:txBody>
          <a:bodyPr wrap="square"/>
          <a:lstStyle/>
          <a:p>
            <a:pPr marL="0" indent="0">
              <a:buNone/>
            </a:pPr>
            <a:r>
              <a:rPr lang="en-US" sz="4000" dirty="0"/>
              <a:t>“You’re not wrong if no one can contradict you.”</a:t>
            </a:r>
          </a:p>
        </p:txBody>
      </p:sp>
      <p:sp>
        <p:nvSpPr>
          <p:cNvPr id="18" name="Rectangle 17">
            <a:extLst>
              <a:ext uri="{FF2B5EF4-FFF2-40B4-BE49-F238E27FC236}">
                <a16:creationId xmlns:a16="http://schemas.microsoft.com/office/drawing/2014/main" id="{616ED203-6CE4-4059-A496-B1D0D74ADAF8}"/>
              </a:ext>
            </a:extLst>
          </p:cNvPr>
          <p:cNvSpPr/>
          <p:nvPr/>
        </p:nvSpPr>
        <p:spPr>
          <a:xfrm>
            <a:off x="12419137" y="11909608"/>
            <a:ext cx="3033203" cy="400110"/>
          </a:xfrm>
          <a:prstGeom prst="rect">
            <a:avLst/>
          </a:prstGeom>
        </p:spPr>
        <p:txBody>
          <a:bodyPr wrap="none">
            <a:spAutoFit/>
          </a:bodyPr>
          <a:lstStyle/>
          <a:p>
            <a:r>
              <a:rPr lang="en-US" sz="2000" dirty="0"/>
              <a:t>commons.wikimedia.org</a:t>
            </a:r>
          </a:p>
        </p:txBody>
      </p:sp>
      <p:pic>
        <p:nvPicPr>
          <p:cNvPr id="22" name="Picture Placeholder 21">
            <a:extLst>
              <a:ext uri="{FF2B5EF4-FFF2-40B4-BE49-F238E27FC236}">
                <a16:creationId xmlns:a16="http://schemas.microsoft.com/office/drawing/2014/main" id="{08114BBB-5EA6-4CAC-99DC-D067F1D17581}"/>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4500" r="45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6E64058A-899B-47B0-900F-E77CE20C705B}"/>
              </a:ext>
            </a:extLst>
          </p:cNvPr>
          <p:cNvSpPr/>
          <p:nvPr/>
        </p:nvSpPr>
        <p:spPr>
          <a:xfrm>
            <a:off x="20243777" y="6839894"/>
            <a:ext cx="1664238" cy="400110"/>
          </a:xfrm>
          <a:prstGeom prst="rect">
            <a:avLst/>
          </a:prstGeom>
        </p:spPr>
        <p:txBody>
          <a:bodyPr wrap="none">
            <a:spAutoFit/>
          </a:bodyPr>
          <a:lstStyle/>
          <a:p>
            <a:r>
              <a:rPr lang="en-US" sz="2000" dirty="0"/>
              <a:t>Pixabay.com</a:t>
            </a:r>
          </a:p>
        </p:txBody>
      </p:sp>
      <p:sp>
        <p:nvSpPr>
          <p:cNvPr id="25" name="Text Placeholder 4">
            <a:extLst>
              <a:ext uri="{FF2B5EF4-FFF2-40B4-BE49-F238E27FC236}">
                <a16:creationId xmlns:a16="http://schemas.microsoft.com/office/drawing/2014/main" id="{8E984F72-B975-4DAA-A4B6-7BC53E9C532E}"/>
              </a:ext>
            </a:extLst>
          </p:cNvPr>
          <p:cNvSpPr txBox="1">
            <a:spLocks/>
          </p:cNvSpPr>
          <p:nvPr/>
        </p:nvSpPr>
        <p:spPr>
          <a:xfrm>
            <a:off x="1617416" y="1872307"/>
            <a:ext cx="5697784" cy="209698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sz="4800" dirty="0">
                <a:solidFill>
                  <a:schemeClr val="accent1"/>
                </a:solidFill>
              </a:rPr>
              <a:t>What makes something scientific?</a:t>
            </a:r>
          </a:p>
        </p:txBody>
      </p:sp>
      <p:sp>
        <p:nvSpPr>
          <p:cNvPr id="26" name="Rectangle 25">
            <a:extLst>
              <a:ext uri="{FF2B5EF4-FFF2-40B4-BE49-F238E27FC236}">
                <a16:creationId xmlns:a16="http://schemas.microsoft.com/office/drawing/2014/main" id="{025C0846-95F9-4BB1-B3A6-A08FDF4B9495}"/>
              </a:ext>
            </a:extLst>
          </p:cNvPr>
          <p:cNvSpPr/>
          <p:nvPr/>
        </p:nvSpPr>
        <p:spPr>
          <a:xfrm>
            <a:off x="1468560" y="11033837"/>
            <a:ext cx="6332783" cy="1569660"/>
          </a:xfrm>
          <a:prstGeom prst="rect">
            <a:avLst/>
          </a:prstGeom>
        </p:spPr>
        <p:txBody>
          <a:bodyPr wrap="square">
            <a:spAutoFit/>
          </a:bodyPr>
          <a:lstStyle/>
          <a:p>
            <a:pPr algn="l"/>
            <a:r>
              <a:rPr lang="en-GB" sz="3200" dirty="0"/>
              <a:t>Popper, Karl. </a:t>
            </a:r>
            <a:r>
              <a:rPr lang="en-GB" sz="3200" i="1" dirty="0"/>
              <a:t>Logic of Scientific Discovery</a:t>
            </a:r>
            <a:r>
              <a:rPr lang="en-GB" sz="3200" dirty="0"/>
              <a:t>. London: Routledge, reprinted 2005.</a:t>
            </a:r>
          </a:p>
        </p:txBody>
      </p:sp>
    </p:spTree>
    <p:extLst>
      <p:ext uri="{BB962C8B-B14F-4D97-AF65-F5344CB8AC3E}">
        <p14:creationId xmlns:p14="http://schemas.microsoft.com/office/powerpoint/2010/main" val="406589308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9"/>
          <p:cNvSpPr txBox="1">
            <a:spLocks/>
          </p:cNvSpPr>
          <p:nvPr/>
        </p:nvSpPr>
        <p:spPr>
          <a:xfrm>
            <a:off x="2944314" y="1814768"/>
            <a:ext cx="18482672"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lgn="ctr" hangingPunct="1">
              <a:buNone/>
            </a:pPr>
            <a:r>
              <a:rPr lang="en-US" sz="4000" i="1" dirty="0"/>
              <a:t>Nature</a:t>
            </a:r>
            <a:r>
              <a:rPr lang="en-US" sz="4000" dirty="0"/>
              <a:t> reproducibility initiative. </a:t>
            </a:r>
          </a:p>
        </p:txBody>
      </p:sp>
      <p:sp>
        <p:nvSpPr>
          <p:cNvPr id="10"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Life Sciences</a:t>
            </a:r>
          </a:p>
        </p:txBody>
      </p:sp>
      <p:sp>
        <p:nvSpPr>
          <p:cNvPr id="15" name="Rectangle 14"/>
          <p:cNvSpPr/>
          <p:nvPr/>
        </p:nvSpPr>
        <p:spPr>
          <a:xfrm>
            <a:off x="11957852" y="12107041"/>
            <a:ext cx="12211050" cy="1200329"/>
          </a:xfrm>
          <a:prstGeom prst="rect">
            <a:avLst/>
          </a:prstGeom>
        </p:spPr>
        <p:txBody>
          <a:bodyPr wrap="square">
            <a:spAutoFit/>
          </a:bodyPr>
          <a:lstStyle/>
          <a:p>
            <a:pPr algn="l"/>
            <a:r>
              <a:rPr lang="en-US" sz="3600" dirty="0">
                <a:solidFill>
                  <a:schemeClr val="tx2">
                    <a:lumMod val="60000"/>
                    <a:lumOff val="40000"/>
                  </a:schemeClr>
                </a:solidFill>
              </a:rPr>
              <a:t> “Announcement: Reducing our irreproducibility,” Nature News, vol. 496, no. 7446, p. 398, Apr. 2013.</a:t>
            </a:r>
          </a:p>
        </p:txBody>
      </p:sp>
      <p:pic>
        <p:nvPicPr>
          <p:cNvPr id="5" name="Picture 4"/>
          <p:cNvPicPr>
            <a:picLocks noChangeAspect="1"/>
          </p:cNvPicPr>
          <p:nvPr/>
        </p:nvPicPr>
        <p:blipFill rotWithShape="1">
          <a:blip r:embed="rId2"/>
          <a:srcRect b="30820"/>
          <a:stretch/>
        </p:blipFill>
        <p:spPr>
          <a:xfrm>
            <a:off x="1200150" y="3219450"/>
            <a:ext cx="10620728" cy="9601200"/>
          </a:xfrm>
          <a:prstGeom prst="rect">
            <a:avLst/>
          </a:prstGeom>
        </p:spPr>
      </p:pic>
      <p:pic>
        <p:nvPicPr>
          <p:cNvPr id="6" name="Picture 5"/>
          <p:cNvPicPr>
            <a:picLocks noChangeAspect="1"/>
          </p:cNvPicPr>
          <p:nvPr/>
        </p:nvPicPr>
        <p:blipFill rotWithShape="1">
          <a:blip r:embed="rId3"/>
          <a:srcRect b="44818"/>
          <a:stretch/>
        </p:blipFill>
        <p:spPr>
          <a:xfrm>
            <a:off x="11957852" y="2824938"/>
            <a:ext cx="11937101" cy="8858250"/>
          </a:xfrm>
          <a:prstGeom prst="rect">
            <a:avLst/>
          </a:prstGeom>
        </p:spPr>
      </p:pic>
    </p:spTree>
    <p:extLst>
      <p:ext uri="{BB962C8B-B14F-4D97-AF65-F5344CB8AC3E}">
        <p14:creationId xmlns:p14="http://schemas.microsoft.com/office/powerpoint/2010/main" val="24194789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12155" r="12000"/>
          <a:stretch/>
        </p:blipFill>
        <p:spPr>
          <a:xfrm>
            <a:off x="5252932" y="4654031"/>
            <a:ext cx="8406135" cy="8093311"/>
          </a:xfrm>
          <a:prstGeom prst="rect">
            <a:avLst/>
          </a:prstGeom>
        </p:spPr>
      </p:pic>
      <p:sp>
        <p:nvSpPr>
          <p:cNvPr id="3" name="Text Placeholder 2"/>
          <p:cNvSpPr>
            <a:spLocks noGrp="1"/>
          </p:cNvSpPr>
          <p:nvPr>
            <p:ph type="body" sz="quarter" idx="1"/>
          </p:nvPr>
        </p:nvSpPr>
        <p:spPr>
          <a:xfrm>
            <a:off x="595752" y="3000877"/>
            <a:ext cx="9996047" cy="5453407"/>
          </a:xfrm>
        </p:spPr>
        <p:txBody>
          <a:bodyPr/>
          <a:lstStyle/>
          <a:p>
            <a:r>
              <a:rPr lang="en-US" sz="3200" dirty="0"/>
              <a:t>A Pentateuch for improving rigor in the biomedical sciences: </a:t>
            </a:r>
          </a:p>
          <a:p>
            <a:pPr marL="457200" indent="-457200">
              <a:buAutoNum type="arabicPeriod"/>
            </a:pPr>
            <a:r>
              <a:rPr lang="en-US" sz="3200" dirty="0"/>
              <a:t>Redundancy in experimental design</a:t>
            </a:r>
          </a:p>
          <a:p>
            <a:pPr marL="457200" indent="-457200">
              <a:buAutoNum type="arabicPeriod"/>
            </a:pPr>
            <a:r>
              <a:rPr lang="en-US" sz="3200" dirty="0"/>
              <a:t>Sound statistical analysis</a:t>
            </a:r>
          </a:p>
          <a:p>
            <a:pPr marL="457200" indent="-457200">
              <a:buAutoNum type="arabicPeriod"/>
            </a:pPr>
            <a:r>
              <a:rPr lang="en-US" sz="3200" dirty="0"/>
              <a:t>Recognition of error</a:t>
            </a:r>
          </a:p>
          <a:p>
            <a:pPr marL="457200" indent="-457200">
              <a:buAutoNum type="arabicPeriod"/>
            </a:pPr>
            <a:r>
              <a:rPr lang="en-US" sz="3200" dirty="0"/>
              <a:t>Avoidance of logical traps</a:t>
            </a:r>
          </a:p>
          <a:p>
            <a:pPr marL="457200" indent="-457200">
              <a:buAutoNum type="arabicPeriod"/>
            </a:pPr>
            <a:r>
              <a:rPr lang="en-US" sz="3200" dirty="0"/>
              <a:t>Intellectual honesty</a:t>
            </a:r>
          </a:p>
        </p:txBody>
      </p:sp>
      <p:sp>
        <p:nvSpPr>
          <p:cNvPr id="9" name="Text Placeholder 9"/>
          <p:cNvSpPr txBox="1">
            <a:spLocks/>
          </p:cNvSpPr>
          <p:nvPr/>
        </p:nvSpPr>
        <p:spPr>
          <a:xfrm>
            <a:off x="595752" y="1925208"/>
            <a:ext cx="9314361"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lgn="ctr" hangingPunct="1">
              <a:buNone/>
            </a:pPr>
            <a:r>
              <a:rPr lang="en-US" sz="4000" dirty="0"/>
              <a:t>Rigorous Science: a How-To Guide</a:t>
            </a:r>
          </a:p>
        </p:txBody>
      </p:sp>
      <p:sp>
        <p:nvSpPr>
          <p:cNvPr id="10"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Biomedical Research</a:t>
            </a:r>
          </a:p>
        </p:txBody>
      </p:sp>
      <p:sp>
        <p:nvSpPr>
          <p:cNvPr id="15" name="Rectangle 14"/>
          <p:cNvSpPr/>
          <p:nvPr/>
        </p:nvSpPr>
        <p:spPr>
          <a:xfrm>
            <a:off x="338577" y="10683148"/>
            <a:ext cx="6233673" cy="2308324"/>
          </a:xfrm>
          <a:prstGeom prst="rect">
            <a:avLst/>
          </a:prstGeom>
        </p:spPr>
        <p:txBody>
          <a:bodyPr wrap="square">
            <a:spAutoFit/>
          </a:bodyPr>
          <a:lstStyle/>
          <a:p>
            <a:pPr algn="l"/>
            <a:r>
              <a:rPr lang="en-US" sz="3600" dirty="0">
                <a:solidFill>
                  <a:schemeClr val="tx2">
                    <a:lumMod val="60000"/>
                    <a:lumOff val="40000"/>
                  </a:schemeClr>
                </a:solidFill>
              </a:rPr>
              <a:t>A. </a:t>
            </a:r>
            <a:r>
              <a:rPr lang="en-US" sz="3600" dirty="0" err="1">
                <a:solidFill>
                  <a:schemeClr val="tx2">
                    <a:lumMod val="60000"/>
                    <a:lumOff val="40000"/>
                  </a:schemeClr>
                </a:solidFill>
              </a:rPr>
              <a:t>Casadevall</a:t>
            </a:r>
            <a:r>
              <a:rPr lang="en-US" sz="3600" dirty="0">
                <a:solidFill>
                  <a:schemeClr val="tx2">
                    <a:lumMod val="60000"/>
                    <a:lumOff val="40000"/>
                  </a:schemeClr>
                </a:solidFill>
              </a:rPr>
              <a:t> and F. C. Fang, “Rigorous Science: a How-To Guide,” </a:t>
            </a:r>
            <a:r>
              <a:rPr lang="en-US" sz="3600" dirty="0" err="1">
                <a:solidFill>
                  <a:schemeClr val="tx2">
                    <a:lumMod val="60000"/>
                    <a:lumOff val="40000"/>
                  </a:schemeClr>
                </a:solidFill>
              </a:rPr>
              <a:t>mBio</a:t>
            </a:r>
            <a:r>
              <a:rPr lang="en-US" sz="3600" dirty="0">
                <a:solidFill>
                  <a:schemeClr val="tx2">
                    <a:lumMod val="60000"/>
                    <a:lumOff val="40000"/>
                  </a:schemeClr>
                </a:solidFill>
              </a:rPr>
              <a:t>, vol. 7, no. 6, pp. e01902-16, Dec. 2016.</a:t>
            </a:r>
          </a:p>
        </p:txBody>
      </p:sp>
      <p:sp>
        <p:nvSpPr>
          <p:cNvPr id="18" name="Rectangle 17"/>
          <p:cNvSpPr/>
          <p:nvPr/>
        </p:nvSpPr>
        <p:spPr>
          <a:xfrm>
            <a:off x="14230350" y="10806345"/>
            <a:ext cx="10153650" cy="2308324"/>
          </a:xfrm>
          <a:prstGeom prst="rect">
            <a:avLst/>
          </a:prstGeom>
        </p:spPr>
        <p:txBody>
          <a:bodyPr wrap="square">
            <a:spAutoFit/>
          </a:bodyPr>
          <a:lstStyle/>
          <a:p>
            <a:pPr algn="l"/>
            <a:r>
              <a:rPr lang="en-US" sz="3600" dirty="0">
                <a:solidFill>
                  <a:schemeClr val="tx2">
                    <a:lumMod val="60000"/>
                    <a:lumOff val="40000"/>
                  </a:schemeClr>
                </a:solidFill>
              </a:rPr>
              <a:t>E. A. Patterson and M. P. Whelan, “A framework to establish credibility of computational models in biology,” Progress in Biophysics and Molecular Biology, vol. 129, pp. 13–19, Oct. 2017.</a:t>
            </a:r>
          </a:p>
        </p:txBody>
      </p:sp>
      <p:sp>
        <p:nvSpPr>
          <p:cNvPr id="19" name="Text Placeholder 9"/>
          <p:cNvSpPr txBox="1">
            <a:spLocks/>
          </p:cNvSpPr>
          <p:nvPr/>
        </p:nvSpPr>
        <p:spPr>
          <a:xfrm>
            <a:off x="13659067" y="1821719"/>
            <a:ext cx="10486808"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lgn="ctr" hangingPunct="1">
              <a:buNone/>
            </a:pPr>
            <a:r>
              <a:rPr lang="en-US" sz="4000" dirty="0"/>
              <a:t>A Framework to Establish Model Credibility</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1154" y="3112906"/>
            <a:ext cx="7431645" cy="7459479"/>
          </a:xfrm>
          <a:prstGeom prst="rect">
            <a:avLst/>
          </a:prstGeom>
        </p:spPr>
      </p:pic>
    </p:spTree>
    <p:extLst>
      <p:ext uri="{BB962C8B-B14F-4D97-AF65-F5344CB8AC3E}">
        <p14:creationId xmlns:p14="http://schemas.microsoft.com/office/powerpoint/2010/main" val="312114583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a:xfrm>
            <a:off x="2944314" y="1814768"/>
            <a:ext cx="18482672" cy="829266"/>
          </a:xfrm>
        </p:spPr>
        <p:txBody>
          <a:bodyPr wrap="square"/>
          <a:lstStyle/>
          <a:p>
            <a:pPr marL="0" indent="0" algn="ctr">
              <a:buNone/>
            </a:pPr>
            <a:r>
              <a:rPr lang="en-US" sz="4000" dirty="0"/>
              <a:t>Understanding the effect of CFCs on ozone depletion</a:t>
            </a:r>
          </a:p>
        </p:txBody>
      </p:sp>
      <p:sp>
        <p:nvSpPr>
          <p:cNvPr id="11"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Atmospheric Modeling</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40" y="3644388"/>
            <a:ext cx="8038874" cy="3129638"/>
          </a:xfrm>
          <a:prstGeom prst="rect">
            <a:avLst/>
          </a:prstGeom>
        </p:spPr>
      </p:pic>
      <p:sp>
        <p:nvSpPr>
          <p:cNvPr id="22" name="Right Arrow 21"/>
          <p:cNvSpPr/>
          <p:nvPr/>
        </p:nvSpPr>
        <p:spPr>
          <a:xfrm>
            <a:off x="9498564" y="4404050"/>
            <a:ext cx="2164702" cy="1436914"/>
          </a:xfrm>
          <a:prstGeom prst="rightArrow">
            <a:avLst/>
          </a:prstGeom>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1F2025"/>
              </a:solidFill>
              <a:effectLst/>
              <a:uFillTx/>
              <a:latin typeface="Raleway"/>
              <a:ea typeface="Raleway"/>
              <a:cs typeface="Raleway"/>
              <a:sym typeface="Raleway"/>
            </a:endParaRPr>
          </a:p>
        </p:txBody>
      </p:sp>
      <p:sp>
        <p:nvSpPr>
          <p:cNvPr id="23" name="Text Placeholder 9"/>
          <p:cNvSpPr>
            <a:spLocks noGrp="1"/>
          </p:cNvSpPr>
          <p:nvPr>
            <p:ph type="body" sz="quarter" idx="21"/>
          </p:nvPr>
        </p:nvSpPr>
        <p:spPr>
          <a:xfrm>
            <a:off x="300888" y="6972248"/>
            <a:ext cx="8939777" cy="916396"/>
          </a:xfrm>
        </p:spPr>
        <p:txBody>
          <a:bodyPr wrap="square"/>
          <a:lstStyle/>
          <a:p>
            <a:pPr marL="0" indent="0" algn="ctr">
              <a:buNone/>
            </a:pPr>
            <a:r>
              <a:rPr lang="en-US" sz="3200" dirty="0"/>
              <a:t>Too complex to understand work out by hand</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5649" y="3172259"/>
            <a:ext cx="6904783" cy="3968497"/>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36611" y="8303155"/>
            <a:ext cx="8666373" cy="4001142"/>
          </a:xfrm>
          <a:prstGeom prst="rect">
            <a:avLst/>
          </a:prstGeom>
        </p:spPr>
      </p:pic>
      <p:sp>
        <p:nvSpPr>
          <p:cNvPr id="26" name="Text Placeholder 9"/>
          <p:cNvSpPr>
            <a:spLocks noGrp="1"/>
          </p:cNvSpPr>
          <p:nvPr>
            <p:ph type="body" sz="quarter" idx="21"/>
          </p:nvPr>
        </p:nvSpPr>
        <p:spPr>
          <a:xfrm>
            <a:off x="11168151" y="7352332"/>
            <a:ext cx="8939777" cy="683905"/>
          </a:xfrm>
        </p:spPr>
        <p:txBody>
          <a:bodyPr wrap="square"/>
          <a:lstStyle/>
          <a:p>
            <a:pPr marL="0" indent="0" algn="ctr">
              <a:buNone/>
            </a:pPr>
            <a:r>
              <a:rPr lang="en-US" sz="3200" dirty="0"/>
              <a:t>Build a model to understand system</a:t>
            </a:r>
          </a:p>
        </p:txBody>
      </p:sp>
      <p:sp>
        <p:nvSpPr>
          <p:cNvPr id="27" name="Bent Arrow 26"/>
          <p:cNvSpPr/>
          <p:nvPr/>
        </p:nvSpPr>
        <p:spPr>
          <a:xfrm rot="5400000">
            <a:off x="19634783" y="5221064"/>
            <a:ext cx="3108258" cy="2593910"/>
          </a:xfrm>
          <a:prstGeom prst="bentArrow">
            <a:avLst/>
          </a:prstGeom>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1F2025"/>
              </a:solidFill>
              <a:effectLst/>
              <a:uFillTx/>
              <a:latin typeface="Raleway"/>
              <a:ea typeface="Raleway"/>
              <a:cs typeface="Raleway"/>
              <a:sym typeface="Raleway"/>
            </a:endParaRPr>
          </a:p>
        </p:txBody>
      </p:sp>
      <p:sp>
        <p:nvSpPr>
          <p:cNvPr id="28" name="Text Placeholder 9"/>
          <p:cNvSpPr>
            <a:spLocks noGrp="1"/>
          </p:cNvSpPr>
          <p:nvPr>
            <p:ph type="body" sz="quarter" idx="21"/>
          </p:nvPr>
        </p:nvSpPr>
        <p:spPr>
          <a:xfrm>
            <a:off x="14420257" y="12304297"/>
            <a:ext cx="9578077" cy="1411703"/>
          </a:xfrm>
        </p:spPr>
        <p:txBody>
          <a:bodyPr wrap="square"/>
          <a:lstStyle/>
          <a:p>
            <a:pPr marL="0" indent="0" algn="ctr">
              <a:buNone/>
            </a:pPr>
            <a:r>
              <a:rPr lang="en-US" sz="3200" dirty="0"/>
              <a:t>Predictions of ozone depletion are long-term.  Don’t want to wait around to see what happens!</a:t>
            </a:r>
          </a:p>
        </p:txBody>
      </p:sp>
      <p:sp>
        <p:nvSpPr>
          <p:cNvPr id="29" name="Right Arrow 28"/>
          <p:cNvSpPr/>
          <p:nvPr/>
        </p:nvSpPr>
        <p:spPr>
          <a:xfrm rot="10800000">
            <a:off x="12451053" y="9830805"/>
            <a:ext cx="2164702" cy="1436914"/>
          </a:xfrm>
          <a:prstGeom prst="rightArrow">
            <a:avLst/>
          </a:prstGeom>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1F2025"/>
              </a:solidFill>
              <a:effectLst/>
              <a:uFillTx/>
              <a:latin typeface="Raleway"/>
              <a:ea typeface="Raleway"/>
              <a:cs typeface="Raleway"/>
              <a:sym typeface="Raleway"/>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7918" y="8371762"/>
            <a:ext cx="8506604" cy="3862194"/>
          </a:xfrm>
          <a:prstGeom prst="rect">
            <a:avLst/>
          </a:prstGeom>
        </p:spPr>
      </p:pic>
      <p:sp>
        <p:nvSpPr>
          <p:cNvPr id="31" name="Text Placeholder 9"/>
          <p:cNvSpPr>
            <a:spLocks noGrp="1"/>
          </p:cNvSpPr>
          <p:nvPr>
            <p:ph type="body" sz="quarter" idx="21"/>
          </p:nvPr>
        </p:nvSpPr>
        <p:spPr>
          <a:xfrm>
            <a:off x="2972024" y="12233956"/>
            <a:ext cx="9578077" cy="683905"/>
          </a:xfrm>
        </p:spPr>
        <p:txBody>
          <a:bodyPr wrap="square"/>
          <a:lstStyle/>
          <a:p>
            <a:pPr marL="0" indent="0" algn="ctr">
              <a:buNone/>
            </a:pPr>
            <a:r>
              <a:rPr lang="en-US" sz="3200" dirty="0"/>
              <a:t>Test against a different prediction.</a:t>
            </a:r>
          </a:p>
        </p:txBody>
      </p:sp>
      <p:sp>
        <p:nvSpPr>
          <p:cNvPr id="32" name="Rectangle 31"/>
          <p:cNvSpPr/>
          <p:nvPr/>
        </p:nvSpPr>
        <p:spPr>
          <a:xfrm>
            <a:off x="19612815" y="983277"/>
            <a:ext cx="4659993" cy="3046988"/>
          </a:xfrm>
          <a:prstGeom prst="rect">
            <a:avLst/>
          </a:prstGeom>
        </p:spPr>
        <p:txBody>
          <a:bodyPr wrap="square">
            <a:spAutoFit/>
          </a:bodyPr>
          <a:lstStyle/>
          <a:p>
            <a:pPr algn="l"/>
            <a:r>
              <a:rPr lang="en-US" sz="2400" dirty="0">
                <a:solidFill>
                  <a:schemeClr val="tx2">
                    <a:lumMod val="60000"/>
                    <a:lumOff val="40000"/>
                  </a:schemeClr>
                </a:solidFill>
              </a:rPr>
              <a:t>Candace Gilet, “Ozone depletion: Uncovering the hidden hazard of hairspray.” University of California Museum of Paleontology. https://undsci.berkeley.edu/article/0_0_0/ozone_depletion_01</a:t>
            </a:r>
          </a:p>
        </p:txBody>
      </p:sp>
    </p:spTree>
    <p:extLst>
      <p:ext uri="{BB962C8B-B14F-4D97-AF65-F5344CB8AC3E}">
        <p14:creationId xmlns:p14="http://schemas.microsoft.com/office/powerpoint/2010/main" val="27708950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build="p" animBg="1"/>
      <p:bldP spid="27" grpId="0" animBg="1"/>
      <p:bldP spid="28" grpId="0" build="p" animBg="1"/>
      <p:bldP spid="29" grpId="0" animBg="1"/>
      <p:bldP spid="31"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9"/>
          <p:cNvSpPr txBox="1">
            <a:spLocks/>
          </p:cNvSpPr>
          <p:nvPr/>
        </p:nvSpPr>
        <p:spPr>
          <a:xfrm>
            <a:off x="595752" y="1925208"/>
            <a:ext cx="9314361"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lgn="ctr" hangingPunct="1">
              <a:buNone/>
            </a:pPr>
            <a:r>
              <a:rPr lang="en-US" sz="4000" dirty="0"/>
              <a:t>Verification and Validation (V&amp;V)</a:t>
            </a:r>
          </a:p>
        </p:txBody>
      </p:sp>
      <p:sp>
        <p:nvSpPr>
          <p:cNvPr id="10"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a:r>
              <a:rPr lang="en-US" dirty="0"/>
              <a:t>Modeling &amp; Simulation in Social Science</a:t>
            </a:r>
          </a:p>
        </p:txBody>
      </p:sp>
      <p:sp>
        <p:nvSpPr>
          <p:cNvPr id="19" name="Text Placeholder 9"/>
          <p:cNvSpPr txBox="1">
            <a:spLocks/>
          </p:cNvSpPr>
          <p:nvPr/>
        </p:nvSpPr>
        <p:spPr>
          <a:xfrm>
            <a:off x="13241556" y="1790083"/>
            <a:ext cx="10486808" cy="829266"/>
          </a:xfrm>
          <a:prstGeom prst="rect">
            <a:avLst/>
          </a:prstGeom>
        </p:spPr>
        <p:txBody>
          <a:bodyPr wrap="square"/>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a:spcBef>
                <a:spcPts val="0"/>
              </a:spcBef>
              <a:buNone/>
            </a:pPr>
            <a:r>
              <a:rPr lang="en-US" sz="4000" dirty="0"/>
              <a:t>Reproducibility &amp; Replication (R&amp;R)</a:t>
            </a:r>
          </a:p>
        </p:txBody>
      </p:sp>
      <p:pic>
        <p:nvPicPr>
          <p:cNvPr id="11" name="Picture 10"/>
          <p:cNvPicPr>
            <a:picLocks noChangeAspect="1"/>
          </p:cNvPicPr>
          <p:nvPr/>
        </p:nvPicPr>
        <p:blipFill>
          <a:blip r:embed="rId2"/>
          <a:stretch>
            <a:fillRect/>
          </a:stretch>
        </p:blipFill>
        <p:spPr>
          <a:xfrm>
            <a:off x="1944716" y="3184435"/>
            <a:ext cx="8697886" cy="8003641"/>
          </a:xfrm>
          <a:prstGeom prst="rect">
            <a:avLst/>
          </a:prstGeom>
        </p:spPr>
      </p:pic>
      <p:pic>
        <p:nvPicPr>
          <p:cNvPr id="4" name="Picture 3"/>
          <p:cNvPicPr>
            <a:picLocks noChangeAspect="1"/>
          </p:cNvPicPr>
          <p:nvPr/>
        </p:nvPicPr>
        <p:blipFill>
          <a:blip r:embed="rId3"/>
          <a:stretch>
            <a:fillRect/>
          </a:stretch>
        </p:blipFill>
        <p:spPr>
          <a:xfrm>
            <a:off x="12700001" y="2619349"/>
            <a:ext cx="9588500" cy="8658080"/>
          </a:xfrm>
          <a:prstGeom prst="rect">
            <a:avLst/>
          </a:prstGeom>
        </p:spPr>
      </p:pic>
      <p:sp>
        <p:nvSpPr>
          <p:cNvPr id="15" name="Rectangle 14"/>
          <p:cNvSpPr/>
          <p:nvPr/>
        </p:nvSpPr>
        <p:spPr>
          <a:xfrm>
            <a:off x="108888" y="11325035"/>
            <a:ext cx="10697223" cy="2308324"/>
          </a:xfrm>
          <a:prstGeom prst="rect">
            <a:avLst/>
          </a:prstGeom>
        </p:spPr>
        <p:txBody>
          <a:bodyPr wrap="square">
            <a:spAutoFit/>
          </a:bodyPr>
          <a:lstStyle/>
          <a:p>
            <a:pPr algn="l"/>
            <a:r>
              <a:rPr lang="en-US" sz="2400" dirty="0">
                <a:solidFill>
                  <a:schemeClr val="tx2">
                    <a:lumMod val="60000"/>
                    <a:lumOff val="40000"/>
                  </a:schemeClr>
                </a:solidFill>
              </a:rPr>
              <a:t>A. </a:t>
            </a:r>
            <a:r>
              <a:rPr lang="en-US" sz="2400" dirty="0" err="1">
                <a:solidFill>
                  <a:schemeClr val="tx2">
                    <a:lumMod val="60000"/>
                    <a:lumOff val="40000"/>
                  </a:schemeClr>
                </a:solidFill>
              </a:rPr>
              <a:t>Tolk</a:t>
            </a:r>
            <a:r>
              <a:rPr lang="en-US" sz="2400" dirty="0">
                <a:solidFill>
                  <a:schemeClr val="tx2">
                    <a:lumMod val="60000"/>
                    <a:lumOff val="40000"/>
                  </a:schemeClr>
                </a:solidFill>
              </a:rPr>
              <a:t>, S. Y. Diallo, J. J. Padilla, and R. Gore, “Epistemology of Modeling and Simulation: How can we gain Knowledge from Simulations?,” </a:t>
            </a:r>
            <a:r>
              <a:rPr lang="en-US" sz="2400" dirty="0" err="1">
                <a:solidFill>
                  <a:schemeClr val="tx2">
                    <a:lumMod val="60000"/>
                    <a:lumOff val="40000"/>
                  </a:schemeClr>
                </a:solidFill>
              </a:rPr>
              <a:t>arXiv</a:t>
            </a:r>
            <a:r>
              <a:rPr lang="en-US" sz="2400" dirty="0">
                <a:solidFill>
                  <a:schemeClr val="tx2">
                    <a:lumMod val="60000"/>
                    <a:lumOff val="40000"/>
                  </a:schemeClr>
                </a:solidFill>
              </a:rPr>
              <a:t> preprint arXiv:1306.5215, 2013.</a:t>
            </a:r>
          </a:p>
          <a:p>
            <a:pPr algn="l"/>
            <a:endParaRPr lang="en-US" sz="2400" dirty="0">
              <a:solidFill>
                <a:schemeClr val="tx2">
                  <a:lumMod val="60000"/>
                  <a:lumOff val="40000"/>
                </a:schemeClr>
              </a:solidFill>
            </a:endParaRPr>
          </a:p>
          <a:p>
            <a:pPr algn="l"/>
            <a:r>
              <a:rPr lang="en-US" sz="2400" dirty="0">
                <a:solidFill>
                  <a:schemeClr val="tx2">
                    <a:lumMod val="60000"/>
                    <a:lumOff val="40000"/>
                  </a:schemeClr>
                </a:solidFill>
              </a:rPr>
              <a:t>R. G. Sargent, “Validation and verification of simulation models,” in Proceedings of the 36th conference on Winter simulation, 2004, pp. 17–28.</a:t>
            </a:r>
          </a:p>
        </p:txBody>
      </p:sp>
      <p:sp>
        <p:nvSpPr>
          <p:cNvPr id="18" name="Rectangle 17"/>
          <p:cNvSpPr/>
          <p:nvPr/>
        </p:nvSpPr>
        <p:spPr>
          <a:xfrm>
            <a:off x="11063287" y="11321154"/>
            <a:ext cx="13550902" cy="2308324"/>
          </a:xfrm>
          <a:prstGeom prst="rect">
            <a:avLst/>
          </a:prstGeom>
        </p:spPr>
        <p:txBody>
          <a:bodyPr wrap="square">
            <a:spAutoFit/>
          </a:bodyPr>
          <a:lstStyle/>
          <a:p>
            <a:pPr algn="l"/>
            <a:r>
              <a:rPr lang="en-US" sz="2400" dirty="0">
                <a:solidFill>
                  <a:schemeClr val="tx2">
                    <a:lumMod val="60000"/>
                    <a:lumOff val="40000"/>
                  </a:schemeClr>
                </a:solidFill>
              </a:rPr>
              <a:t>Simon JE Taylor, </a:t>
            </a:r>
            <a:r>
              <a:rPr lang="en-US" sz="2400" dirty="0" err="1">
                <a:solidFill>
                  <a:schemeClr val="tx2">
                    <a:lumMod val="60000"/>
                    <a:lumOff val="40000"/>
                  </a:schemeClr>
                </a:solidFill>
              </a:rPr>
              <a:t>Azam</a:t>
            </a:r>
            <a:r>
              <a:rPr lang="en-US" sz="2400" dirty="0">
                <a:solidFill>
                  <a:schemeClr val="tx2">
                    <a:lumMod val="60000"/>
                    <a:lumOff val="40000"/>
                  </a:schemeClr>
                </a:solidFill>
              </a:rPr>
              <a:t> Khan, Katherine L Morse, Andreas </a:t>
            </a:r>
            <a:r>
              <a:rPr lang="en-US" sz="2400" dirty="0" err="1">
                <a:solidFill>
                  <a:schemeClr val="tx2">
                    <a:lumMod val="60000"/>
                    <a:lumOff val="40000"/>
                  </a:schemeClr>
                </a:solidFill>
              </a:rPr>
              <a:t>Tolk</a:t>
            </a:r>
            <a:r>
              <a:rPr lang="en-US" sz="2400" dirty="0">
                <a:solidFill>
                  <a:schemeClr val="tx2">
                    <a:lumMod val="60000"/>
                    <a:lumOff val="40000"/>
                  </a:schemeClr>
                </a:solidFill>
              </a:rPr>
              <a:t>, </a:t>
            </a:r>
            <a:r>
              <a:rPr lang="en-US" sz="2400" dirty="0" err="1">
                <a:solidFill>
                  <a:schemeClr val="tx2">
                    <a:lumMod val="60000"/>
                    <a:lumOff val="40000"/>
                  </a:schemeClr>
                </a:solidFill>
              </a:rPr>
              <a:t>Levent</a:t>
            </a:r>
            <a:r>
              <a:rPr lang="en-US" sz="2400" dirty="0">
                <a:solidFill>
                  <a:schemeClr val="tx2">
                    <a:lumMod val="60000"/>
                    <a:lumOff val="40000"/>
                  </a:schemeClr>
                </a:solidFill>
              </a:rPr>
              <a:t> Yilmaz, and </a:t>
            </a:r>
            <a:r>
              <a:rPr lang="en-US" sz="2400" dirty="0" err="1">
                <a:solidFill>
                  <a:schemeClr val="tx2">
                    <a:lumMod val="60000"/>
                    <a:lumOff val="40000"/>
                  </a:schemeClr>
                </a:solidFill>
              </a:rPr>
              <a:t>Justyna</a:t>
            </a:r>
            <a:r>
              <a:rPr lang="en-US" sz="2400" dirty="0">
                <a:solidFill>
                  <a:schemeClr val="tx2">
                    <a:lumMod val="60000"/>
                    <a:lumOff val="40000"/>
                  </a:schemeClr>
                </a:solidFill>
              </a:rPr>
              <a:t> Zander, “Grand challenges on the theory of modeling and simulation,” in Proceedings of the Symposium on Theory of Modeling &amp; Simulation-DEVS Integrative M&amp;S Symposium, 2013.</a:t>
            </a:r>
          </a:p>
          <a:p>
            <a:pPr algn="l"/>
            <a:endParaRPr lang="en-US" sz="2400" dirty="0">
              <a:solidFill>
                <a:schemeClr val="tx2">
                  <a:lumMod val="60000"/>
                  <a:lumOff val="40000"/>
                </a:schemeClr>
              </a:solidFill>
            </a:endParaRPr>
          </a:p>
          <a:p>
            <a:pPr algn="l"/>
            <a:r>
              <a:rPr lang="en-US" sz="2400" dirty="0">
                <a:solidFill>
                  <a:schemeClr val="tx2">
                    <a:lumMod val="60000"/>
                    <a:lumOff val="40000"/>
                  </a:schemeClr>
                </a:solidFill>
              </a:rPr>
              <a:t>A. </a:t>
            </a:r>
            <a:r>
              <a:rPr lang="en-US" sz="2400" dirty="0" err="1">
                <a:solidFill>
                  <a:schemeClr val="tx2">
                    <a:lumMod val="60000"/>
                    <a:lumOff val="40000"/>
                  </a:schemeClr>
                </a:solidFill>
              </a:rPr>
              <a:t>Tolk</a:t>
            </a:r>
            <a:r>
              <a:rPr lang="en-US" sz="2400" dirty="0">
                <a:solidFill>
                  <a:schemeClr val="tx2">
                    <a:lumMod val="60000"/>
                    <a:lumOff val="40000"/>
                  </a:schemeClr>
                </a:solidFill>
              </a:rPr>
              <a:t> et al., “Epistemology of modeling and simulation,” in Proceedings of the 2013 Winter Simulation Conference: Simulation: Making Decisions in a Complex World, 2013, pp. 1152–1166.</a:t>
            </a:r>
          </a:p>
        </p:txBody>
      </p:sp>
    </p:spTree>
    <p:extLst>
      <p:ext uri="{BB962C8B-B14F-4D97-AF65-F5344CB8AC3E}">
        <p14:creationId xmlns:p14="http://schemas.microsoft.com/office/powerpoint/2010/main" val="64203498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3881-AE9E-446E-B91A-68103E6995C4}"/>
              </a:ext>
            </a:extLst>
          </p:cNvPr>
          <p:cNvSpPr>
            <a:spLocks noGrp="1"/>
          </p:cNvSpPr>
          <p:nvPr>
            <p:ph type="title"/>
          </p:nvPr>
        </p:nvSpPr>
        <p:spPr>
          <a:xfrm>
            <a:off x="1467294" y="4726939"/>
            <a:ext cx="7655442" cy="4262121"/>
          </a:xfrm>
        </p:spPr>
        <p:txBody>
          <a:bodyPr>
            <a:normAutofit/>
          </a:bodyPr>
          <a:lstStyle/>
          <a:p>
            <a:r>
              <a:rPr lang="en-US" sz="7500" dirty="0"/>
              <a:t>Develop the epistemology of travel modeling </a:t>
            </a:r>
          </a:p>
        </p:txBody>
      </p:sp>
      <p:sp>
        <p:nvSpPr>
          <p:cNvPr id="8" name="Title 1"/>
          <p:cNvSpPr txBox="1">
            <a:spLocks/>
          </p:cNvSpPr>
          <p:nvPr/>
        </p:nvSpPr>
        <p:spPr>
          <a:xfrm>
            <a:off x="1127051" y="720800"/>
            <a:ext cx="6592186" cy="1080120"/>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Putting these principles into action  </a:t>
            </a:r>
          </a:p>
        </p:txBody>
      </p:sp>
      <p:sp>
        <p:nvSpPr>
          <p:cNvPr id="9" name="Text Placeholder 5">
            <a:extLst>
              <a:ext uri="{FF2B5EF4-FFF2-40B4-BE49-F238E27FC236}">
                <a16:creationId xmlns:a16="http://schemas.microsoft.com/office/drawing/2014/main" id="{BAC433B3-7A95-48CC-8D66-F337139C5CF6}"/>
              </a:ext>
            </a:extLst>
          </p:cNvPr>
          <p:cNvSpPr>
            <a:spLocks noGrp="1"/>
          </p:cNvSpPr>
          <p:nvPr>
            <p:ph type="body" sz="quarter" idx="16"/>
          </p:nvPr>
        </p:nvSpPr>
        <p:spPr>
          <a:xfrm>
            <a:off x="11328237" y="1535825"/>
            <a:ext cx="11896526" cy="3623556"/>
          </a:xfrm>
        </p:spPr>
        <p:txBody>
          <a:bodyPr wrap="square"/>
          <a:lstStyle/>
          <a:p>
            <a:pPr marL="0" indent="0">
              <a:buNone/>
            </a:pPr>
            <a:r>
              <a:rPr lang="en-US" sz="4400" b="1" dirty="0">
                <a:solidFill>
                  <a:schemeClr val="accent1"/>
                </a:solidFill>
              </a:rPr>
              <a:t>Epistemology</a:t>
            </a:r>
            <a:r>
              <a:rPr lang="en-US" sz="4400" dirty="0"/>
              <a:t> is the field of philosophy concerned with how we advance knowledge.  Others have studied the epistemology of modeling and simulation.  </a:t>
            </a:r>
          </a:p>
        </p:txBody>
      </p:sp>
      <p:sp>
        <p:nvSpPr>
          <p:cNvPr id="10" name="Text Placeholder 4">
            <a:extLst>
              <a:ext uri="{FF2B5EF4-FFF2-40B4-BE49-F238E27FC236}">
                <a16:creationId xmlns:a16="http://schemas.microsoft.com/office/drawing/2014/main" id="{05E7891E-EB4E-433F-940B-6EE86D34C844}"/>
              </a:ext>
            </a:extLst>
          </p:cNvPr>
          <p:cNvSpPr txBox="1">
            <a:spLocks/>
          </p:cNvSpPr>
          <p:nvPr/>
        </p:nvSpPr>
        <p:spPr>
          <a:xfrm>
            <a:off x="11328237" y="5200087"/>
            <a:ext cx="10207255"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2400" b="1" i="0" u="none" strike="noStrike" cap="none" spc="0" baseline="0">
                <a:ln>
                  <a:noFill/>
                </a:ln>
                <a:solidFill>
                  <a:srgbClr val="A1A1A3"/>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GB" dirty="0" err="1"/>
              <a:t>Tolk</a:t>
            </a:r>
            <a:r>
              <a:rPr lang="en-GB" dirty="0"/>
              <a:t>, Andreas, </a:t>
            </a:r>
            <a:r>
              <a:rPr lang="en-GB" dirty="0" err="1"/>
              <a:t>Saikou</a:t>
            </a:r>
            <a:r>
              <a:rPr lang="en-GB" dirty="0"/>
              <a:t> Y. Diallo, Jose J. Padilla, and Ross Gore. “Epistemology of </a:t>
            </a:r>
            <a:r>
              <a:rPr lang="en-GB" dirty="0" err="1"/>
              <a:t>Modeling</a:t>
            </a:r>
            <a:r>
              <a:rPr lang="en-GB" dirty="0"/>
              <a:t> and Simulation: How Can We Gain Knowledge from Simulations?” </a:t>
            </a:r>
            <a:r>
              <a:rPr lang="en-GB" dirty="0" err="1"/>
              <a:t>ArXiv</a:t>
            </a:r>
            <a:r>
              <a:rPr lang="en-GB" dirty="0"/>
              <a:t> Preprint ArXiv:1306.5215, 2013.</a:t>
            </a:r>
          </a:p>
        </p:txBody>
      </p:sp>
      <p:sp>
        <p:nvSpPr>
          <p:cNvPr id="11" name="Title 2">
            <a:extLst>
              <a:ext uri="{FF2B5EF4-FFF2-40B4-BE49-F238E27FC236}">
                <a16:creationId xmlns:a16="http://schemas.microsoft.com/office/drawing/2014/main" id="{29269D44-B949-4066-B8C0-0E8635529891}"/>
              </a:ext>
            </a:extLst>
          </p:cNvPr>
          <p:cNvSpPr txBox="1">
            <a:spLocks/>
          </p:cNvSpPr>
          <p:nvPr/>
        </p:nvSpPr>
        <p:spPr>
          <a:xfrm>
            <a:off x="11202955" y="11677132"/>
            <a:ext cx="13181045" cy="203886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0" marR="0" indent="0" algn="ct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sz="4800" b="1" dirty="0">
                <a:solidFill>
                  <a:schemeClr val="accent1"/>
                </a:solidFill>
                <a:latin typeface="Raleway" panose="020B0604020202020204" charset="0"/>
              </a:rPr>
              <a:t>Articulate what we want to predict &amp;  generalize!</a:t>
            </a:r>
          </a:p>
        </p:txBody>
      </p:sp>
      <p:sp>
        <p:nvSpPr>
          <p:cNvPr id="13" name="Title 1"/>
          <p:cNvSpPr txBox="1">
            <a:spLocks/>
          </p:cNvSpPr>
          <p:nvPr/>
        </p:nvSpPr>
        <p:spPr>
          <a:xfrm>
            <a:off x="8190613" y="720800"/>
            <a:ext cx="1166038" cy="597638"/>
          </a:xfrm>
          <a:prstGeom prst="rect">
            <a:avLst/>
          </a:prstGeom>
          <a:solidFill>
            <a:srgbClr val="FFFFFF"/>
          </a:solidFill>
        </p:spPr>
        <p:txBody>
          <a:bodyPr>
            <a:normAutofit fontScale="450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l" hangingPunct="1"/>
            <a:r>
              <a:rPr lang="en-US" b="1" dirty="0"/>
              <a:t># 1</a:t>
            </a:r>
          </a:p>
        </p:txBody>
      </p:sp>
      <p:sp>
        <p:nvSpPr>
          <p:cNvPr id="14" name="Text Placeholder 4">
            <a:extLst>
              <a:ext uri="{FF2B5EF4-FFF2-40B4-BE49-F238E27FC236}">
                <a16:creationId xmlns:a16="http://schemas.microsoft.com/office/drawing/2014/main" id="{8DB197B6-490C-4A4F-BCE8-E07FAA209ADA}"/>
              </a:ext>
            </a:extLst>
          </p:cNvPr>
          <p:cNvSpPr txBox="1">
            <a:spLocks/>
          </p:cNvSpPr>
          <p:nvPr/>
        </p:nvSpPr>
        <p:spPr>
          <a:xfrm>
            <a:off x="11328236" y="7647454"/>
            <a:ext cx="11466152" cy="27433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hangingPunct="1">
              <a:buFontTx/>
              <a:buNone/>
            </a:pPr>
            <a:r>
              <a:rPr lang="en-US" sz="4400" dirty="0"/>
              <a:t>“I have been, and remain, entirely committed to the idea that modeling is the </a:t>
            </a:r>
            <a:r>
              <a:rPr lang="en-US" sz="4400" b="1" dirty="0">
                <a:solidFill>
                  <a:schemeClr val="accent1"/>
                </a:solidFill>
              </a:rPr>
              <a:t>essence of science</a:t>
            </a:r>
            <a:r>
              <a:rPr lang="en-US" sz="4400" dirty="0"/>
              <a:t> and the habitat of all epistemology.  </a:t>
            </a:r>
          </a:p>
        </p:txBody>
      </p:sp>
      <p:sp>
        <p:nvSpPr>
          <p:cNvPr id="15" name="Text Placeholder 4">
            <a:extLst>
              <a:ext uri="{FF2B5EF4-FFF2-40B4-BE49-F238E27FC236}">
                <a16:creationId xmlns:a16="http://schemas.microsoft.com/office/drawing/2014/main" id="{0F1662A8-BF13-45F9-9461-BFD27935C8A2}"/>
              </a:ext>
            </a:extLst>
          </p:cNvPr>
          <p:cNvSpPr txBox="1">
            <a:spLocks/>
          </p:cNvSpPr>
          <p:nvPr/>
        </p:nvSpPr>
        <p:spPr>
          <a:xfrm>
            <a:off x="11328236" y="10528390"/>
            <a:ext cx="10207255"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2400" b="1" i="0" u="none" strike="noStrike" cap="none" spc="0" baseline="0">
                <a:ln>
                  <a:noFill/>
                </a:ln>
                <a:solidFill>
                  <a:srgbClr val="A1A1A3"/>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dirty="0"/>
              <a:t>R. Rosen, Essays on Life Itself, 1500 edition. New York: Columbia University Press, 1999.</a:t>
            </a:r>
            <a:endParaRPr lang="en-GB" dirty="0"/>
          </a:p>
        </p:txBody>
      </p:sp>
    </p:spTree>
    <p:extLst>
      <p:ext uri="{BB962C8B-B14F-4D97-AF65-F5344CB8AC3E}">
        <p14:creationId xmlns:p14="http://schemas.microsoft.com/office/powerpoint/2010/main" val="20754063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8160CA-2FF7-42EF-A022-98C61BD7D6E0}"/>
              </a:ext>
            </a:extLst>
          </p:cNvPr>
          <p:cNvSpPr>
            <a:spLocks noGrp="1"/>
          </p:cNvSpPr>
          <p:nvPr>
            <p:ph type="body" sz="quarter" idx="1"/>
          </p:nvPr>
        </p:nvSpPr>
        <p:spPr>
          <a:xfrm>
            <a:off x="1239531" y="3297741"/>
            <a:ext cx="7805152" cy="6312790"/>
          </a:xfrm>
        </p:spPr>
        <p:txBody>
          <a:bodyPr/>
          <a:lstStyle/>
          <a:p>
            <a:r>
              <a:rPr lang="en-GB" sz="4000" b="1" dirty="0"/>
              <a:t>External validity </a:t>
            </a:r>
            <a:r>
              <a:rPr lang="en-GB" sz="4000" dirty="0"/>
              <a:t>is the degree to which the conclusions in your study would hold for other persons in other places and at other times.</a:t>
            </a:r>
            <a:endParaRPr lang="en-US" sz="4000" dirty="0"/>
          </a:p>
        </p:txBody>
      </p:sp>
      <p:sp>
        <p:nvSpPr>
          <p:cNvPr id="3" name="Title 2">
            <a:extLst>
              <a:ext uri="{FF2B5EF4-FFF2-40B4-BE49-F238E27FC236}">
                <a16:creationId xmlns:a16="http://schemas.microsoft.com/office/drawing/2014/main" id="{EF5AD3E1-4572-4366-8FD8-9423194F98AD}"/>
              </a:ext>
            </a:extLst>
          </p:cNvPr>
          <p:cNvSpPr>
            <a:spLocks noGrp="1"/>
          </p:cNvSpPr>
          <p:nvPr>
            <p:ph type="title"/>
          </p:nvPr>
        </p:nvSpPr>
        <p:spPr>
          <a:xfrm>
            <a:off x="1204184" y="1101562"/>
            <a:ext cx="7596916" cy="1525271"/>
          </a:xfrm>
        </p:spPr>
        <p:txBody>
          <a:bodyPr>
            <a:normAutofit/>
          </a:bodyPr>
          <a:lstStyle/>
          <a:p>
            <a:r>
              <a:rPr lang="en-US" sz="4800" b="1" dirty="0">
                <a:solidFill>
                  <a:schemeClr val="accent1"/>
                </a:solidFill>
                <a:latin typeface="Raleway" panose="020B0604020202020204" charset="0"/>
              </a:rPr>
              <a:t>What makes something generalizable?</a:t>
            </a:r>
            <a:endParaRPr lang="en-US" sz="4800" b="1" dirty="0">
              <a:latin typeface="Raleway" panose="020B0604020202020204" charset="0"/>
            </a:endParaRPr>
          </a:p>
        </p:txBody>
      </p:sp>
      <p:sp>
        <p:nvSpPr>
          <p:cNvPr id="11" name="Rectangle 10">
            <a:extLst>
              <a:ext uri="{FF2B5EF4-FFF2-40B4-BE49-F238E27FC236}">
                <a16:creationId xmlns:a16="http://schemas.microsoft.com/office/drawing/2014/main" id="{D9A14F32-F589-4A4E-BB83-F13F82FD7A96}"/>
              </a:ext>
            </a:extLst>
          </p:cNvPr>
          <p:cNvSpPr/>
          <p:nvPr/>
        </p:nvSpPr>
        <p:spPr>
          <a:xfrm>
            <a:off x="17327880" y="10493049"/>
            <a:ext cx="6583680" cy="2554545"/>
          </a:xfrm>
          <a:prstGeom prst="rect">
            <a:avLst/>
          </a:prstGeom>
        </p:spPr>
        <p:txBody>
          <a:bodyPr wrap="square">
            <a:spAutoFit/>
          </a:bodyPr>
          <a:lstStyle/>
          <a:p>
            <a:pPr algn="l"/>
            <a:r>
              <a:rPr lang="en-US" sz="3200" dirty="0">
                <a:solidFill>
                  <a:schemeClr val="tx2">
                    <a:lumMod val="60000"/>
                    <a:lumOff val="40000"/>
                  </a:schemeClr>
                </a:solidFill>
              </a:rPr>
              <a:t>https://www.socialresearchmethods.net/kb/external.php</a:t>
            </a:r>
          </a:p>
          <a:p>
            <a:pPr algn="l"/>
            <a:endParaRPr lang="en-US" sz="3200" dirty="0">
              <a:solidFill>
                <a:schemeClr val="tx2">
                  <a:lumMod val="60000"/>
                  <a:lumOff val="40000"/>
                </a:schemeClr>
              </a:solidFill>
            </a:endParaRPr>
          </a:p>
          <a:p>
            <a:pPr algn="l"/>
            <a:r>
              <a:rPr lang="en-US" sz="3200" dirty="0">
                <a:solidFill>
                  <a:schemeClr val="tx2">
                    <a:lumMod val="60000"/>
                    <a:lumOff val="40000"/>
                  </a:schemeClr>
                </a:solidFill>
              </a:rPr>
              <a:t>https://en.wikipedia.org/wiki/Scientific_modelling#cite_note-10</a:t>
            </a:r>
          </a:p>
        </p:txBody>
      </p:sp>
      <p:pic>
        <p:nvPicPr>
          <p:cNvPr id="17" name="Picture 16">
            <a:extLst>
              <a:ext uri="{FF2B5EF4-FFF2-40B4-BE49-F238E27FC236}">
                <a16:creationId xmlns:a16="http://schemas.microsoft.com/office/drawing/2014/main" id="{6C3E6E7C-417E-45D9-825A-9DECC187B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4252" y="263796"/>
            <a:ext cx="14630817" cy="8368828"/>
          </a:xfrm>
          <a:prstGeom prst="rect">
            <a:avLst/>
          </a:prstGeom>
          <a:solidFill>
            <a:srgbClr val="FFFFFF"/>
          </a:solidFill>
        </p:spPr>
      </p:pic>
      <p:sp>
        <p:nvSpPr>
          <p:cNvPr id="24" name="Rectangle 23">
            <a:extLst>
              <a:ext uri="{FF2B5EF4-FFF2-40B4-BE49-F238E27FC236}">
                <a16:creationId xmlns:a16="http://schemas.microsoft.com/office/drawing/2014/main" id="{545FFD29-F469-46FB-8325-DB353A93C55D}"/>
              </a:ext>
            </a:extLst>
          </p:cNvPr>
          <p:cNvSpPr/>
          <p:nvPr/>
        </p:nvSpPr>
        <p:spPr>
          <a:xfrm>
            <a:off x="1204184" y="10168834"/>
            <a:ext cx="13716000" cy="3046988"/>
          </a:xfrm>
          <a:prstGeom prst="rect">
            <a:avLst/>
          </a:prstGeom>
        </p:spPr>
        <p:txBody>
          <a:bodyPr wrap="square">
            <a:spAutoFit/>
          </a:bodyPr>
          <a:lstStyle/>
          <a:p>
            <a:pPr algn="l"/>
            <a:r>
              <a:rPr lang="en-GB" sz="3200" dirty="0"/>
              <a:t>Campbell, Donald T., and Julian C. Stanley. “Experimental and Quasi-Experimental Designs for Research.” Handbook of Research on Teaching (NL Gage, Ed.), 1966, 171–246.</a:t>
            </a:r>
          </a:p>
          <a:p>
            <a:pPr algn="l"/>
            <a:endParaRPr lang="en-GB" sz="3200" dirty="0"/>
          </a:p>
          <a:p>
            <a:pPr algn="l"/>
            <a:r>
              <a:rPr lang="en-GB" sz="3200" dirty="0"/>
              <a:t>Cook, Thomas D. Quasi-Experimentation: Design &amp; Analysis Issues for Field Settings. First Edition. Boston: Houghton Mifflin, 1979.</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338" y="7016621"/>
            <a:ext cx="10366994" cy="2742432"/>
          </a:xfrm>
          <a:prstGeom prst="rect">
            <a:avLst/>
          </a:prstGeom>
        </p:spPr>
      </p:pic>
    </p:spTree>
    <p:extLst>
      <p:ext uri="{BB962C8B-B14F-4D97-AF65-F5344CB8AC3E}">
        <p14:creationId xmlns:p14="http://schemas.microsoft.com/office/powerpoint/2010/main" val="1719781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720800"/>
            <a:ext cx="24086820" cy="1080120"/>
          </a:xfrm>
        </p:spPr>
        <p:txBody>
          <a:bodyPr>
            <a:noAutofit/>
          </a:bodyPr>
          <a:lstStyle/>
          <a:p>
            <a:r>
              <a:rPr lang="en-US" sz="9600" dirty="0"/>
              <a:t>How do travel models do?</a:t>
            </a:r>
          </a:p>
        </p:txBody>
      </p:sp>
      <p:sp>
        <p:nvSpPr>
          <p:cNvPr id="3" name="Text Placeholder 2"/>
          <p:cNvSpPr>
            <a:spLocks noGrp="1"/>
          </p:cNvSpPr>
          <p:nvPr>
            <p:ph type="body" idx="1"/>
          </p:nvPr>
        </p:nvSpPr>
        <p:spPr>
          <a:xfrm>
            <a:off x="1249892" y="2304941"/>
            <a:ext cx="10773835" cy="1157678"/>
          </a:xfrm>
        </p:spPr>
        <p:txBody>
          <a:bodyPr/>
          <a:lstStyle/>
          <a:p>
            <a:r>
              <a:rPr lang="en-US" dirty="0">
                <a:solidFill>
                  <a:schemeClr val="accent1"/>
                </a:solidFill>
              </a:rPr>
              <a:t>Scientific Method</a:t>
            </a:r>
          </a:p>
        </p:txBody>
      </p:sp>
      <p:sp>
        <p:nvSpPr>
          <p:cNvPr id="4" name="Content Placeholder 3"/>
          <p:cNvSpPr>
            <a:spLocks noGrp="1"/>
          </p:cNvSpPr>
          <p:nvPr>
            <p:ph sz="half" idx="2"/>
          </p:nvPr>
        </p:nvSpPr>
        <p:spPr>
          <a:xfrm>
            <a:off x="1373716" y="4349750"/>
            <a:ext cx="9751483" cy="7945462"/>
          </a:xfrm>
        </p:spPr>
        <p:txBody>
          <a:bodyPr>
            <a:noAutofit/>
          </a:bodyPr>
          <a:lstStyle/>
          <a:p>
            <a:pPr marL="914400" indent="-914400">
              <a:buFont typeface="+mj-lt"/>
              <a:buAutoNum type="arabicPeriod"/>
            </a:pPr>
            <a:r>
              <a:rPr lang="en-US" sz="3600" b="1" dirty="0"/>
              <a:t>Observation</a:t>
            </a:r>
            <a:r>
              <a:rPr lang="en-US" sz="3600" dirty="0"/>
              <a:t> and description of natural phenomenon.</a:t>
            </a:r>
          </a:p>
          <a:p>
            <a:pPr marL="914400" indent="-914400">
              <a:buFont typeface="+mj-lt"/>
              <a:buAutoNum type="arabicPeriod"/>
            </a:pPr>
            <a:r>
              <a:rPr lang="en-US" sz="3600" dirty="0"/>
              <a:t>Formulation of a </a:t>
            </a:r>
            <a:r>
              <a:rPr lang="en-US" sz="3600" b="1" dirty="0"/>
              <a:t>hypothesis</a:t>
            </a:r>
            <a:r>
              <a:rPr lang="en-US" sz="3600" dirty="0"/>
              <a:t> to explain the phenomenon.</a:t>
            </a:r>
          </a:p>
          <a:p>
            <a:pPr marL="914400" indent="-914400">
              <a:buFont typeface="+mj-lt"/>
              <a:buAutoNum type="arabicPeriod"/>
            </a:pPr>
            <a:r>
              <a:rPr lang="en-US" sz="3600" dirty="0"/>
              <a:t>Use the hypothesis to </a:t>
            </a:r>
            <a:r>
              <a:rPr lang="en-US" sz="3600" b="1" dirty="0"/>
              <a:t>predict</a:t>
            </a:r>
            <a:r>
              <a:rPr lang="en-US" sz="3600" dirty="0"/>
              <a:t> other phenomenon or results.</a:t>
            </a:r>
          </a:p>
          <a:p>
            <a:pPr marL="914400" indent="-914400">
              <a:buFont typeface="+mj-lt"/>
              <a:buAutoNum type="arabicPeriod"/>
            </a:pPr>
            <a:r>
              <a:rPr lang="en-US" sz="3600" dirty="0"/>
              <a:t>Perform an </a:t>
            </a:r>
            <a:r>
              <a:rPr lang="en-US" sz="3600" b="1" dirty="0"/>
              <a:t>experiment</a:t>
            </a:r>
            <a:r>
              <a:rPr lang="en-US" sz="3600" dirty="0"/>
              <a:t> or experiments to ensure that results predicted based on hypothesis are achieved in the experiments.</a:t>
            </a:r>
          </a:p>
        </p:txBody>
      </p:sp>
      <p:sp>
        <p:nvSpPr>
          <p:cNvPr id="5" name="Text Placeholder 4"/>
          <p:cNvSpPr>
            <a:spLocks noGrp="1"/>
          </p:cNvSpPr>
          <p:nvPr>
            <p:ph type="body" sz="quarter" idx="3"/>
          </p:nvPr>
        </p:nvSpPr>
        <p:spPr>
          <a:xfrm>
            <a:off x="12338049" y="2336830"/>
            <a:ext cx="8764942" cy="1093900"/>
          </a:xfrm>
        </p:spPr>
        <p:txBody>
          <a:bodyPr/>
          <a:lstStyle/>
          <a:p>
            <a:r>
              <a:rPr lang="en-US" dirty="0">
                <a:solidFill>
                  <a:schemeClr val="accent1"/>
                </a:solidFill>
              </a:rPr>
              <a:t>Travel Forecasting Practice</a:t>
            </a:r>
          </a:p>
        </p:txBody>
      </p:sp>
      <p:sp>
        <p:nvSpPr>
          <p:cNvPr id="6" name="Content Placeholder 5"/>
          <p:cNvSpPr>
            <a:spLocks noGrp="1"/>
          </p:cNvSpPr>
          <p:nvPr>
            <p:ph sz="quarter" idx="4"/>
          </p:nvPr>
        </p:nvSpPr>
        <p:spPr>
          <a:xfrm>
            <a:off x="12338049" y="3675121"/>
            <a:ext cx="10552280" cy="7670999"/>
          </a:xfrm>
        </p:spPr>
        <p:txBody>
          <a:bodyPr anchor="t">
            <a:normAutofit/>
          </a:bodyPr>
          <a:lstStyle/>
          <a:p>
            <a:pPr marL="914400" indent="-914400">
              <a:buFont typeface="+mj-lt"/>
              <a:buAutoNum type="arabicPeriod"/>
            </a:pPr>
            <a:r>
              <a:rPr lang="en-US" sz="3600" dirty="0"/>
              <a:t>Collect and analyze travel data for my city.  </a:t>
            </a:r>
          </a:p>
          <a:p>
            <a:pPr marL="914400" indent="-914400">
              <a:buFont typeface="+mj-lt"/>
              <a:buAutoNum type="arabicPeriod"/>
            </a:pPr>
            <a:r>
              <a:rPr lang="en-US" sz="3600" dirty="0"/>
              <a:t>Develop model based on a hypothesis of travel behavior. </a:t>
            </a:r>
          </a:p>
          <a:p>
            <a:pPr marL="914400" indent="-914400">
              <a:buFont typeface="+mj-lt"/>
              <a:buAutoNum type="arabicPeriod"/>
            </a:pPr>
            <a:r>
              <a:rPr lang="en-US" sz="3600" dirty="0"/>
              <a:t>Make predictions with a 20-year horizon.</a:t>
            </a:r>
          </a:p>
          <a:p>
            <a:pPr marL="914400" indent="-914400">
              <a:buFont typeface="+mj-lt"/>
              <a:buAutoNum type="arabicPeriod"/>
            </a:pPr>
            <a:r>
              <a:rPr lang="en-US" sz="3600" dirty="0"/>
              <a:t>Wait. </a:t>
            </a:r>
          </a:p>
        </p:txBody>
      </p:sp>
      <p:sp>
        <p:nvSpPr>
          <p:cNvPr id="7" name="Slide Number Placeholder 6"/>
          <p:cNvSpPr>
            <a:spLocks noGrp="1"/>
          </p:cNvSpPr>
          <p:nvPr>
            <p:ph type="sldNum" sz="quarter" idx="10"/>
          </p:nvPr>
        </p:nvSpPr>
        <p:spPr/>
        <p:txBody>
          <a:bodyPr/>
          <a:lstStyle/>
          <a:p>
            <a:fld id="{DB5A3A47-29A7-45E5-923E-10FF85749154}" type="slidenum">
              <a:rPr lang="en-GB" smtClean="0"/>
              <a:pPr/>
              <a:t>4</a:t>
            </a:fld>
            <a:endParaRPr lang="en-GB" dirty="0"/>
          </a:p>
        </p:txBody>
      </p:sp>
      <p:sp>
        <p:nvSpPr>
          <p:cNvPr id="8" name="TextBox 7"/>
          <p:cNvSpPr txBox="1"/>
          <p:nvPr/>
        </p:nvSpPr>
        <p:spPr>
          <a:xfrm>
            <a:off x="9905999" y="12295210"/>
            <a:ext cx="13596409" cy="769441"/>
          </a:xfrm>
          <a:prstGeom prst="rect">
            <a:avLst/>
          </a:prstGeom>
          <a:noFill/>
        </p:spPr>
        <p:txBody>
          <a:bodyPr wrap="square" rtlCol="0">
            <a:spAutoFit/>
          </a:bodyPr>
          <a:lstStyle/>
          <a:p>
            <a:pPr algn="l"/>
            <a:r>
              <a:rPr lang="en-US" sz="2200" dirty="0">
                <a:solidFill>
                  <a:schemeClr val="tx1">
                    <a:lumMod val="50000"/>
                    <a:lumOff val="50000"/>
                  </a:schemeClr>
                </a:solidFill>
              </a:rPr>
              <a:t>Adapted from: </a:t>
            </a:r>
            <a:r>
              <a:rPr lang="en-US" sz="2200" dirty="0" err="1">
                <a:solidFill>
                  <a:schemeClr val="tx1">
                    <a:lumMod val="50000"/>
                    <a:lumOff val="50000"/>
                  </a:schemeClr>
                </a:solidFill>
              </a:rPr>
              <a:t>Sant</a:t>
            </a:r>
            <a:r>
              <a:rPr lang="en-US" sz="2200" dirty="0">
                <a:solidFill>
                  <a:schemeClr val="tx1">
                    <a:lumMod val="50000"/>
                    <a:lumOff val="50000"/>
                  </a:schemeClr>
                </a:solidFill>
              </a:rPr>
              <a:t>, Joseph (2017). The Scientific Method, Hypothesis, Prediction and Test. Retrieved from http://www.scientus.org/Science-Method.html on Apr 14, 2017.</a:t>
            </a:r>
            <a:endParaRPr lang="en-GB" sz="2200" b="1" dirty="0">
              <a:solidFill>
                <a:schemeClr val="tx1">
                  <a:lumMod val="50000"/>
                  <a:lumOff val="50000"/>
                </a:schemeClr>
              </a:solidFill>
            </a:endParaRPr>
          </a:p>
        </p:txBody>
      </p:sp>
    </p:spTree>
    <p:extLst>
      <p:ext uri="{BB962C8B-B14F-4D97-AF65-F5344CB8AC3E}">
        <p14:creationId xmlns:p14="http://schemas.microsoft.com/office/powerpoint/2010/main" val="2708488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0800"/>
            <a:ext cx="24384000" cy="1080120"/>
          </a:xfrm>
        </p:spPr>
        <p:txBody>
          <a:bodyPr>
            <a:noAutofit/>
          </a:bodyPr>
          <a:lstStyle/>
          <a:p>
            <a:r>
              <a:rPr lang="en-US" sz="9600" dirty="0"/>
              <a:t>How do travel models do?</a:t>
            </a:r>
          </a:p>
        </p:txBody>
      </p:sp>
      <p:sp>
        <p:nvSpPr>
          <p:cNvPr id="3" name="Text Placeholder 2"/>
          <p:cNvSpPr>
            <a:spLocks noGrp="1"/>
          </p:cNvSpPr>
          <p:nvPr>
            <p:ph type="body" idx="1"/>
          </p:nvPr>
        </p:nvSpPr>
        <p:spPr>
          <a:xfrm>
            <a:off x="1249892" y="2304941"/>
            <a:ext cx="10773835" cy="1157678"/>
          </a:xfrm>
        </p:spPr>
        <p:txBody>
          <a:bodyPr>
            <a:normAutofit/>
          </a:bodyPr>
          <a:lstStyle/>
          <a:p>
            <a:r>
              <a:rPr lang="en-US" dirty="0">
                <a:solidFill>
                  <a:schemeClr val="accent1"/>
                </a:solidFill>
              </a:rPr>
              <a:t>Scientific Method</a:t>
            </a:r>
          </a:p>
        </p:txBody>
      </p:sp>
      <p:sp>
        <p:nvSpPr>
          <p:cNvPr id="4" name="Content Placeholder 3"/>
          <p:cNvSpPr>
            <a:spLocks noGrp="1"/>
          </p:cNvSpPr>
          <p:nvPr>
            <p:ph sz="half" idx="2"/>
          </p:nvPr>
        </p:nvSpPr>
        <p:spPr>
          <a:xfrm>
            <a:off x="1373716" y="4349750"/>
            <a:ext cx="9751483" cy="7945462"/>
          </a:xfrm>
        </p:spPr>
        <p:txBody>
          <a:bodyPr>
            <a:noAutofit/>
          </a:bodyPr>
          <a:lstStyle/>
          <a:p>
            <a:pPr marL="914400" indent="-914400">
              <a:buFont typeface="+mj-lt"/>
              <a:buAutoNum type="arabicPeriod"/>
            </a:pPr>
            <a:r>
              <a:rPr lang="en-US" sz="3600" b="1" dirty="0"/>
              <a:t>Observation</a:t>
            </a:r>
            <a:r>
              <a:rPr lang="en-US" sz="3600" dirty="0"/>
              <a:t> and description of natural phenomenon.</a:t>
            </a:r>
          </a:p>
          <a:p>
            <a:pPr marL="914400" indent="-914400">
              <a:buFont typeface="+mj-lt"/>
              <a:buAutoNum type="arabicPeriod"/>
            </a:pPr>
            <a:r>
              <a:rPr lang="en-US" sz="3600" dirty="0"/>
              <a:t>Formulation of a </a:t>
            </a:r>
            <a:r>
              <a:rPr lang="en-US" sz="3600" b="1" dirty="0"/>
              <a:t>hypothesis</a:t>
            </a:r>
            <a:r>
              <a:rPr lang="en-US" sz="3600" dirty="0"/>
              <a:t> to explain the phenomenon.</a:t>
            </a:r>
          </a:p>
          <a:p>
            <a:pPr marL="914400" indent="-914400">
              <a:buFont typeface="+mj-lt"/>
              <a:buAutoNum type="arabicPeriod"/>
            </a:pPr>
            <a:r>
              <a:rPr lang="en-US" sz="3600" dirty="0"/>
              <a:t>Use the hypothesis to </a:t>
            </a:r>
            <a:r>
              <a:rPr lang="en-US" sz="3600" b="1" dirty="0"/>
              <a:t>predict</a:t>
            </a:r>
            <a:r>
              <a:rPr lang="en-US" sz="3600" dirty="0"/>
              <a:t> other phenomenon or results.</a:t>
            </a:r>
          </a:p>
          <a:p>
            <a:pPr marL="914400" indent="-914400">
              <a:buFont typeface="+mj-lt"/>
              <a:buAutoNum type="arabicPeriod"/>
            </a:pPr>
            <a:r>
              <a:rPr lang="en-US" sz="3600" dirty="0"/>
              <a:t>Perform an </a:t>
            </a:r>
            <a:r>
              <a:rPr lang="en-US" sz="3600" b="1" dirty="0"/>
              <a:t>experiment</a:t>
            </a:r>
            <a:r>
              <a:rPr lang="en-US" sz="3600" dirty="0"/>
              <a:t> or experiments to ensure that results predicted based on hypothesis are achieved in the experiments.</a:t>
            </a:r>
          </a:p>
        </p:txBody>
      </p:sp>
      <p:sp>
        <p:nvSpPr>
          <p:cNvPr id="5" name="Text Placeholder 4"/>
          <p:cNvSpPr>
            <a:spLocks noGrp="1"/>
          </p:cNvSpPr>
          <p:nvPr>
            <p:ph type="body" sz="quarter" idx="3"/>
          </p:nvPr>
        </p:nvSpPr>
        <p:spPr>
          <a:xfrm>
            <a:off x="12338049" y="2336830"/>
            <a:ext cx="8764942" cy="1093900"/>
          </a:xfrm>
        </p:spPr>
        <p:txBody>
          <a:bodyPr>
            <a:normAutofit/>
          </a:bodyPr>
          <a:lstStyle/>
          <a:p>
            <a:r>
              <a:rPr lang="en-US" dirty="0">
                <a:solidFill>
                  <a:schemeClr val="accent1"/>
                </a:solidFill>
              </a:rPr>
              <a:t>Travel Modeling Research</a:t>
            </a:r>
          </a:p>
        </p:txBody>
      </p:sp>
      <p:sp>
        <p:nvSpPr>
          <p:cNvPr id="6" name="Content Placeholder 5"/>
          <p:cNvSpPr>
            <a:spLocks noGrp="1"/>
          </p:cNvSpPr>
          <p:nvPr>
            <p:ph sz="quarter" idx="4"/>
          </p:nvPr>
        </p:nvSpPr>
        <p:spPr>
          <a:xfrm>
            <a:off x="12338049" y="3675121"/>
            <a:ext cx="10552280" cy="8620089"/>
          </a:xfrm>
        </p:spPr>
        <p:txBody>
          <a:bodyPr anchor="t">
            <a:normAutofit/>
          </a:bodyPr>
          <a:lstStyle/>
          <a:p>
            <a:pPr marL="914400" indent="-914400">
              <a:buFont typeface="+mj-lt"/>
              <a:buAutoNum type="arabicPeriod"/>
            </a:pPr>
            <a:r>
              <a:rPr lang="en-US" sz="3600" dirty="0"/>
              <a:t>Collect and analyze travel data for my city. </a:t>
            </a:r>
          </a:p>
          <a:p>
            <a:pPr marL="914400" indent="-914400">
              <a:buFont typeface="+mj-lt"/>
              <a:buAutoNum type="arabicPeriod"/>
            </a:pPr>
            <a:r>
              <a:rPr lang="en-US" sz="3600" dirty="0"/>
              <a:t>Build a model with a shiny new widget based on a hypothesis of travel behavior.  </a:t>
            </a:r>
          </a:p>
          <a:p>
            <a:pPr marL="914400" indent="-914400">
              <a:buFont typeface="+mj-lt"/>
              <a:buAutoNum type="arabicPeriod"/>
            </a:pPr>
            <a:r>
              <a:rPr lang="en-US" sz="3600" dirty="0"/>
              <a:t>Apply the model to predict the value of some field in my data set for which I already know the answer.  (If I’m being really good, do this for a hold-back sample.)  </a:t>
            </a:r>
          </a:p>
          <a:p>
            <a:pPr marL="914400" indent="-914400">
              <a:buFont typeface="+mj-lt"/>
              <a:buAutoNum type="arabicPeriod"/>
            </a:pPr>
            <a:r>
              <a:rPr lang="en-US" sz="3600" dirty="0"/>
              <a:t>Show that the goodness-of-fit measure is better than the old model.  </a:t>
            </a:r>
          </a:p>
        </p:txBody>
      </p:sp>
      <p:sp>
        <p:nvSpPr>
          <p:cNvPr id="7" name="Slide Number Placeholder 6"/>
          <p:cNvSpPr>
            <a:spLocks noGrp="1"/>
          </p:cNvSpPr>
          <p:nvPr>
            <p:ph type="sldNum" sz="quarter" idx="10"/>
          </p:nvPr>
        </p:nvSpPr>
        <p:spPr/>
        <p:txBody>
          <a:bodyPr/>
          <a:lstStyle/>
          <a:p>
            <a:fld id="{DB5A3A47-29A7-45E5-923E-10FF85749154}" type="slidenum">
              <a:rPr lang="en-GB" smtClean="0"/>
              <a:pPr/>
              <a:t>5</a:t>
            </a:fld>
            <a:endParaRPr lang="en-GB" dirty="0"/>
          </a:p>
        </p:txBody>
      </p:sp>
      <p:sp>
        <p:nvSpPr>
          <p:cNvPr id="8" name="TextBox 7"/>
          <p:cNvSpPr txBox="1"/>
          <p:nvPr/>
        </p:nvSpPr>
        <p:spPr>
          <a:xfrm>
            <a:off x="9905999" y="12295210"/>
            <a:ext cx="13596409" cy="769441"/>
          </a:xfrm>
          <a:prstGeom prst="rect">
            <a:avLst/>
          </a:prstGeom>
          <a:noFill/>
        </p:spPr>
        <p:txBody>
          <a:bodyPr wrap="square" rtlCol="0">
            <a:spAutoFit/>
          </a:bodyPr>
          <a:lstStyle/>
          <a:p>
            <a:pPr algn="l"/>
            <a:r>
              <a:rPr lang="en-US" sz="2200" dirty="0">
                <a:solidFill>
                  <a:schemeClr val="tx1">
                    <a:lumMod val="50000"/>
                    <a:lumOff val="50000"/>
                  </a:schemeClr>
                </a:solidFill>
              </a:rPr>
              <a:t>Adapted from: </a:t>
            </a:r>
            <a:r>
              <a:rPr lang="en-US" sz="2200" dirty="0" err="1">
                <a:solidFill>
                  <a:schemeClr val="tx1">
                    <a:lumMod val="50000"/>
                    <a:lumOff val="50000"/>
                  </a:schemeClr>
                </a:solidFill>
              </a:rPr>
              <a:t>Sant</a:t>
            </a:r>
            <a:r>
              <a:rPr lang="en-US" sz="2200" dirty="0">
                <a:solidFill>
                  <a:schemeClr val="tx1">
                    <a:lumMod val="50000"/>
                    <a:lumOff val="50000"/>
                  </a:schemeClr>
                </a:solidFill>
              </a:rPr>
              <a:t>, Joseph (2017). The Scientific Method, Hypothesis, Prediction and Test. Retrieved from http://www.scientus.org/Science-Method.html on Apr 14, 2017.</a:t>
            </a:r>
            <a:endParaRPr lang="en-GB" sz="2200" b="1" dirty="0">
              <a:solidFill>
                <a:schemeClr val="tx1">
                  <a:lumMod val="50000"/>
                  <a:lumOff val="50000"/>
                </a:schemeClr>
              </a:solidFill>
            </a:endParaRPr>
          </a:p>
        </p:txBody>
      </p:sp>
    </p:spTree>
    <p:extLst>
      <p:ext uri="{BB962C8B-B14F-4D97-AF65-F5344CB8AC3E}">
        <p14:creationId xmlns:p14="http://schemas.microsoft.com/office/powerpoint/2010/main" val="3484221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7C5EF-654F-4875-A221-C9B0FF45E0EA}"/>
              </a:ext>
            </a:extLst>
          </p:cNvPr>
          <p:cNvSpPr>
            <a:spLocks noGrp="1"/>
          </p:cNvSpPr>
          <p:nvPr>
            <p:ph type="body" sz="quarter" idx="1"/>
          </p:nvPr>
        </p:nvSpPr>
        <p:spPr>
          <a:xfrm>
            <a:off x="832086" y="3165178"/>
            <a:ext cx="11762493" cy="8381780"/>
          </a:xfrm>
        </p:spPr>
        <p:txBody>
          <a:bodyPr/>
          <a:lstStyle/>
          <a:p>
            <a:r>
              <a:rPr lang="en-GB" sz="4000" dirty="0"/>
              <a:t>“While the complexity of simulations allow for them to extend our cognitive capabilities it also makes it extremely challenging and time consuming to </a:t>
            </a:r>
            <a:r>
              <a:rPr lang="en-GB" sz="4000" i="1" dirty="0"/>
              <a:t>independently </a:t>
            </a:r>
            <a:r>
              <a:rPr lang="en-GB" sz="4000" dirty="0"/>
              <a:t>verify and validate the simulation and it’s results. Accordingly this independent testing is rarely practiced, but it is absolutely vital in the scientific method because without it the whole philosophy pragmatically falls apart and no significant progress can be made beyond individual self-interests.”</a:t>
            </a:r>
            <a:endParaRPr lang="en-US" sz="4000" dirty="0"/>
          </a:p>
        </p:txBody>
      </p:sp>
      <p:sp>
        <p:nvSpPr>
          <p:cNvPr id="3" name="Title 2">
            <a:extLst>
              <a:ext uri="{FF2B5EF4-FFF2-40B4-BE49-F238E27FC236}">
                <a16:creationId xmlns:a16="http://schemas.microsoft.com/office/drawing/2014/main" id="{29269D44-B949-4066-B8C0-0E8635529891}"/>
              </a:ext>
            </a:extLst>
          </p:cNvPr>
          <p:cNvSpPr>
            <a:spLocks noGrp="1"/>
          </p:cNvSpPr>
          <p:nvPr>
            <p:ph type="title"/>
          </p:nvPr>
        </p:nvSpPr>
        <p:spPr>
          <a:xfrm>
            <a:off x="796740" y="968999"/>
            <a:ext cx="10244640" cy="2368561"/>
          </a:xfrm>
        </p:spPr>
        <p:txBody>
          <a:bodyPr>
            <a:noAutofit/>
          </a:bodyPr>
          <a:lstStyle/>
          <a:p>
            <a:r>
              <a:rPr lang="en-US" sz="4800" b="1" dirty="0">
                <a:solidFill>
                  <a:schemeClr val="accent1"/>
                </a:solidFill>
                <a:latin typeface="Raleway" panose="020B0604020202020204" charset="0"/>
              </a:rPr>
              <a:t>Not just us </a:t>
            </a:r>
            <a:r>
              <a:rPr lang="en-US" sz="4800" b="1" dirty="0">
                <a:solidFill>
                  <a:schemeClr val="accent1"/>
                </a:solidFill>
                <a:latin typeface="Raleway" panose="020B0604020202020204" charset="0"/>
                <a:sym typeface="Wingdings" panose="05000000000000000000" pitchFamily="2" charset="2"/>
              </a:rPr>
              <a:t> </a:t>
            </a:r>
            <a:r>
              <a:rPr lang="en-US" sz="4800" b="1" dirty="0">
                <a:solidFill>
                  <a:schemeClr val="accent1"/>
                </a:solidFill>
                <a:latin typeface="Raleway" panose="020B0604020202020204" charset="0"/>
              </a:rPr>
              <a:t>a challenge for modeling and simulation broadly</a:t>
            </a:r>
          </a:p>
        </p:txBody>
      </p:sp>
      <p:sp>
        <p:nvSpPr>
          <p:cNvPr id="5" name="Text Placeholder 4">
            <a:extLst>
              <a:ext uri="{FF2B5EF4-FFF2-40B4-BE49-F238E27FC236}">
                <a16:creationId xmlns:a16="http://schemas.microsoft.com/office/drawing/2014/main" id="{474E35A9-7FCB-40FF-90FF-281978C10EB1}"/>
              </a:ext>
            </a:extLst>
          </p:cNvPr>
          <p:cNvSpPr>
            <a:spLocks noGrp="1"/>
          </p:cNvSpPr>
          <p:nvPr>
            <p:ph type="body" sz="quarter" idx="14"/>
          </p:nvPr>
        </p:nvSpPr>
        <p:spPr>
          <a:xfrm>
            <a:off x="340242" y="12632241"/>
            <a:ext cx="23476688" cy="1210588"/>
          </a:xfrm>
        </p:spPr>
        <p:txBody>
          <a:bodyPr wrap="square"/>
          <a:lstStyle/>
          <a:p>
            <a:r>
              <a:rPr lang="en-US" b="0" dirty="0" err="1"/>
              <a:t>Tolk</a:t>
            </a:r>
            <a:r>
              <a:rPr lang="en-US" b="0" dirty="0"/>
              <a:t>, Andreas, Brian L. Heath, Martin </a:t>
            </a:r>
            <a:r>
              <a:rPr lang="en-US" b="0" dirty="0" err="1"/>
              <a:t>Ihrig</a:t>
            </a:r>
            <a:r>
              <a:rPr lang="en-US" b="0" dirty="0"/>
              <a:t>, Jose J. Padilla, Ernest H. Page, E. Dante Suarez, Claudia Szabo, Paul </a:t>
            </a:r>
            <a:r>
              <a:rPr lang="en-US" b="0" dirty="0" err="1"/>
              <a:t>Weirich</a:t>
            </a:r>
            <a:r>
              <a:rPr lang="en-US" b="0" dirty="0"/>
              <a:t>, and </a:t>
            </a:r>
            <a:r>
              <a:rPr lang="en-US" b="0" dirty="0" err="1"/>
              <a:t>Levent</a:t>
            </a:r>
            <a:r>
              <a:rPr lang="en-US" b="0" dirty="0"/>
              <a:t> Yilmaz. “Epistemology of Modeling and Simulation.” In </a:t>
            </a:r>
            <a:r>
              <a:rPr lang="en-US" b="0" i="1" dirty="0"/>
              <a:t>Proceedings of the 2013 Winter Simulation Conference: Simulation: Making Decisions in a Complex World</a:t>
            </a:r>
            <a:r>
              <a:rPr lang="en-US" b="0" dirty="0"/>
              <a:t>, 1152–1166. IEEE Press, 2013.</a:t>
            </a:r>
          </a:p>
          <a:p>
            <a:endParaRPr lang="en-US" b="0" dirty="0"/>
          </a:p>
        </p:txBody>
      </p:sp>
    </p:spTree>
    <p:extLst>
      <p:ext uri="{BB962C8B-B14F-4D97-AF65-F5344CB8AC3E}">
        <p14:creationId xmlns:p14="http://schemas.microsoft.com/office/powerpoint/2010/main" val="64970910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Modeling to forecast</a:t>
            </a:r>
          </a:p>
        </p:txBody>
      </p:sp>
      <p:sp>
        <p:nvSpPr>
          <p:cNvPr id="3" name="Text Placeholder 2"/>
          <p:cNvSpPr>
            <a:spLocks noGrp="1"/>
          </p:cNvSpPr>
          <p:nvPr>
            <p:ph type="body" sz="quarter" idx="14"/>
          </p:nvPr>
        </p:nvSpPr>
        <p:spPr>
          <a:xfrm>
            <a:off x="727790" y="5488797"/>
            <a:ext cx="5716678" cy="2851871"/>
          </a:xfrm>
        </p:spPr>
        <p:txBody>
          <a:bodyPr/>
          <a:lstStyle/>
          <a:p>
            <a:pPr marL="0" indent="0">
              <a:buNone/>
            </a:pPr>
            <a:r>
              <a:rPr lang="en-US" sz="2800" dirty="0"/>
              <a:t>Specific project-level forecasts are difficult to generalize.  For example, what is the typical ridership of a light rail line? </a:t>
            </a:r>
          </a:p>
        </p:txBody>
      </p:sp>
      <p:sp>
        <p:nvSpPr>
          <p:cNvPr id="4" name="Text Placeholder 3"/>
          <p:cNvSpPr>
            <a:spLocks noGrp="1"/>
          </p:cNvSpPr>
          <p:nvPr>
            <p:ph type="body" sz="quarter" idx="19"/>
          </p:nvPr>
        </p:nvSpPr>
        <p:spPr>
          <a:xfrm>
            <a:off x="727790" y="8494564"/>
            <a:ext cx="4350458" cy="518091"/>
          </a:xfrm>
        </p:spPr>
        <p:txBody>
          <a:bodyPr/>
          <a:lstStyle/>
          <a:p>
            <a:r>
              <a:rPr lang="en-US" dirty="0"/>
              <a:t>Modeling for insight</a:t>
            </a:r>
          </a:p>
        </p:txBody>
      </p:sp>
      <p:sp>
        <p:nvSpPr>
          <p:cNvPr id="5" name="Text Placeholder 4"/>
          <p:cNvSpPr>
            <a:spLocks noGrp="1"/>
          </p:cNvSpPr>
          <p:nvPr>
            <p:ph type="body" sz="quarter" idx="20"/>
          </p:nvPr>
        </p:nvSpPr>
        <p:spPr>
          <a:xfrm>
            <a:off x="727791" y="9105777"/>
            <a:ext cx="5063410" cy="2291718"/>
          </a:xfrm>
        </p:spPr>
        <p:txBody>
          <a:bodyPr/>
          <a:lstStyle/>
          <a:p>
            <a:pPr marL="0" indent="0">
              <a:buNone/>
            </a:pPr>
            <a:r>
              <a:rPr lang="en-US" sz="2800" dirty="0"/>
              <a:t>We may also model to gain insight into behavior and relationships at the individual level or at the system level. </a:t>
            </a:r>
          </a:p>
        </p:txBody>
      </p:sp>
      <p:sp>
        <p:nvSpPr>
          <p:cNvPr id="6" name="Title 5"/>
          <p:cNvSpPr>
            <a:spLocks noGrp="1"/>
          </p:cNvSpPr>
          <p:nvPr>
            <p:ph type="title"/>
          </p:nvPr>
        </p:nvSpPr>
        <p:spPr>
          <a:xfrm>
            <a:off x="1219200" y="0"/>
            <a:ext cx="21945600" cy="1628775"/>
          </a:xfrm>
          <a:solidFill>
            <a:srgbClr val="FFFFFF"/>
          </a:solidFill>
        </p:spPr>
        <p:txBody>
          <a:bodyPr anchor="b">
            <a:normAutofit/>
          </a:bodyPr>
          <a:lstStyle/>
          <a:p>
            <a:r>
              <a:rPr lang="en-US" dirty="0"/>
              <a:t>Some considerations</a:t>
            </a:r>
          </a:p>
        </p:txBody>
      </p:sp>
      <p:sp>
        <p:nvSpPr>
          <p:cNvPr id="7" name="Text Placeholder 6"/>
          <p:cNvSpPr>
            <a:spLocks noGrp="1"/>
          </p:cNvSpPr>
          <p:nvPr>
            <p:ph type="body" idx="1"/>
          </p:nvPr>
        </p:nvSpPr>
        <p:spPr/>
        <p:txBody>
          <a:bodyPr/>
          <a:lstStyle/>
          <a:p>
            <a:r>
              <a:rPr lang="en-US" dirty="0"/>
              <a:t>Why we model</a:t>
            </a:r>
          </a:p>
        </p:txBody>
      </p:sp>
      <p:sp>
        <p:nvSpPr>
          <p:cNvPr id="8" name="Text Placeholder 7"/>
          <p:cNvSpPr>
            <a:spLocks noGrp="1"/>
          </p:cNvSpPr>
          <p:nvPr>
            <p:ph type="body" sz="quarter" idx="21"/>
          </p:nvPr>
        </p:nvSpPr>
        <p:spPr>
          <a:xfrm>
            <a:off x="6444469" y="5080540"/>
            <a:ext cx="4770927" cy="933589"/>
          </a:xfrm>
        </p:spPr>
        <p:txBody>
          <a:bodyPr/>
          <a:lstStyle/>
          <a:p>
            <a:r>
              <a:rPr lang="en-US" dirty="0"/>
              <a:t>Models built for one city</a:t>
            </a:r>
          </a:p>
        </p:txBody>
      </p:sp>
      <p:sp>
        <p:nvSpPr>
          <p:cNvPr id="9" name="Text Placeholder 8"/>
          <p:cNvSpPr>
            <a:spLocks noGrp="1"/>
          </p:cNvSpPr>
          <p:nvPr>
            <p:ph type="body" sz="quarter" idx="22"/>
          </p:nvPr>
        </p:nvSpPr>
        <p:spPr>
          <a:xfrm>
            <a:off x="6444470" y="5806380"/>
            <a:ext cx="5063410" cy="1783052"/>
          </a:xfrm>
        </p:spPr>
        <p:txBody>
          <a:bodyPr anchor="t"/>
          <a:lstStyle/>
          <a:p>
            <a:pPr marL="0" indent="0">
              <a:buNone/>
            </a:pPr>
            <a:r>
              <a:rPr lang="en-US" sz="2800" dirty="0"/>
              <a:t>Models are typically implemented for a single city or region.  </a:t>
            </a:r>
          </a:p>
        </p:txBody>
      </p:sp>
      <p:sp>
        <p:nvSpPr>
          <p:cNvPr id="10" name="Text Placeholder 9"/>
          <p:cNvSpPr>
            <a:spLocks noGrp="1"/>
          </p:cNvSpPr>
          <p:nvPr>
            <p:ph type="body" sz="quarter" idx="23"/>
          </p:nvPr>
        </p:nvSpPr>
        <p:spPr>
          <a:xfrm>
            <a:off x="6444470" y="8494564"/>
            <a:ext cx="5063410" cy="518091"/>
          </a:xfrm>
        </p:spPr>
        <p:txBody>
          <a:bodyPr/>
          <a:lstStyle/>
          <a:p>
            <a:r>
              <a:rPr lang="en-US" dirty="0"/>
              <a:t>Data collected for one city</a:t>
            </a:r>
          </a:p>
        </p:txBody>
      </p:sp>
      <p:sp>
        <p:nvSpPr>
          <p:cNvPr id="11" name="Text Placeholder 10"/>
          <p:cNvSpPr>
            <a:spLocks noGrp="1"/>
          </p:cNvSpPr>
          <p:nvPr>
            <p:ph type="body" sz="quarter" idx="24"/>
          </p:nvPr>
        </p:nvSpPr>
        <p:spPr>
          <a:xfrm>
            <a:off x="6444471" y="9292293"/>
            <a:ext cx="5063410" cy="1222899"/>
          </a:xfrm>
        </p:spPr>
        <p:txBody>
          <a:bodyPr anchor="t"/>
          <a:lstStyle/>
          <a:p>
            <a:pPr marL="0" indent="0">
              <a:buNone/>
            </a:pPr>
            <a:r>
              <a:rPr lang="en-US" sz="2800" dirty="0"/>
              <a:t>Data are often collected for a single city or region.  </a:t>
            </a:r>
          </a:p>
        </p:txBody>
      </p:sp>
      <p:sp>
        <p:nvSpPr>
          <p:cNvPr id="12" name="Text Placeholder 11"/>
          <p:cNvSpPr>
            <a:spLocks noGrp="1"/>
          </p:cNvSpPr>
          <p:nvPr>
            <p:ph type="body" idx="25"/>
          </p:nvPr>
        </p:nvSpPr>
        <p:spPr>
          <a:xfrm>
            <a:off x="6444469" y="3802314"/>
            <a:ext cx="5063412" cy="1157678"/>
          </a:xfrm>
        </p:spPr>
        <p:txBody>
          <a:bodyPr>
            <a:normAutofit/>
          </a:bodyPr>
          <a:lstStyle/>
          <a:p>
            <a:r>
              <a:rPr lang="en-US" dirty="0"/>
              <a:t>Where we model</a:t>
            </a:r>
          </a:p>
        </p:txBody>
      </p:sp>
      <p:sp>
        <p:nvSpPr>
          <p:cNvPr id="13" name="Text Placeholder 12"/>
          <p:cNvSpPr>
            <a:spLocks noGrp="1"/>
          </p:cNvSpPr>
          <p:nvPr>
            <p:ph type="body" sz="quarter" idx="26"/>
          </p:nvPr>
        </p:nvSpPr>
        <p:spPr>
          <a:xfrm>
            <a:off x="12649326" y="5360179"/>
            <a:ext cx="5063413" cy="446202"/>
          </a:xfrm>
        </p:spPr>
        <p:txBody>
          <a:bodyPr/>
          <a:lstStyle/>
          <a:p>
            <a:r>
              <a:rPr lang="en-US" dirty="0"/>
              <a:t>Learning about models</a:t>
            </a:r>
          </a:p>
        </p:txBody>
      </p:sp>
      <p:sp>
        <p:nvSpPr>
          <p:cNvPr id="14" name="Text Placeholder 13"/>
          <p:cNvSpPr>
            <a:spLocks noGrp="1"/>
          </p:cNvSpPr>
          <p:nvPr>
            <p:ph type="body" sz="quarter" idx="27"/>
          </p:nvPr>
        </p:nvSpPr>
        <p:spPr>
          <a:xfrm>
            <a:off x="12649327" y="5925230"/>
            <a:ext cx="5063410" cy="1222899"/>
          </a:xfrm>
        </p:spPr>
        <p:txBody>
          <a:bodyPr anchor="t"/>
          <a:lstStyle/>
          <a:p>
            <a:pPr marL="0" indent="0">
              <a:buNone/>
            </a:pPr>
            <a:r>
              <a:rPr lang="en-US" sz="2800" dirty="0"/>
              <a:t>Can we apply science to learn which models work best?  </a:t>
            </a:r>
          </a:p>
        </p:txBody>
      </p:sp>
      <p:sp>
        <p:nvSpPr>
          <p:cNvPr id="15" name="Text Placeholder 14"/>
          <p:cNvSpPr>
            <a:spLocks noGrp="1"/>
          </p:cNvSpPr>
          <p:nvPr>
            <p:ph type="body" sz="quarter" idx="28"/>
          </p:nvPr>
        </p:nvSpPr>
        <p:spPr>
          <a:xfrm>
            <a:off x="12649326" y="8358704"/>
            <a:ext cx="4838573" cy="933589"/>
          </a:xfrm>
        </p:spPr>
        <p:txBody>
          <a:bodyPr/>
          <a:lstStyle/>
          <a:p>
            <a:r>
              <a:rPr lang="en-US" dirty="0"/>
              <a:t>Learning about the world</a:t>
            </a:r>
          </a:p>
        </p:txBody>
      </p:sp>
      <p:sp>
        <p:nvSpPr>
          <p:cNvPr id="16" name="Text Placeholder 15"/>
          <p:cNvSpPr>
            <a:spLocks noGrp="1"/>
          </p:cNvSpPr>
          <p:nvPr>
            <p:ph type="body" sz="quarter" idx="29"/>
          </p:nvPr>
        </p:nvSpPr>
        <p:spPr>
          <a:xfrm>
            <a:off x="12649328" y="9262134"/>
            <a:ext cx="5063410" cy="1222899"/>
          </a:xfrm>
        </p:spPr>
        <p:txBody>
          <a:bodyPr anchor="t"/>
          <a:lstStyle/>
          <a:p>
            <a:pPr marL="0" indent="0">
              <a:buNone/>
            </a:pPr>
            <a:r>
              <a:rPr lang="en-US" sz="2800" dirty="0"/>
              <a:t>Can we apply models to learn about the real world?  </a:t>
            </a:r>
          </a:p>
        </p:txBody>
      </p:sp>
      <p:sp>
        <p:nvSpPr>
          <p:cNvPr id="17" name="Text Placeholder 16"/>
          <p:cNvSpPr>
            <a:spLocks noGrp="1"/>
          </p:cNvSpPr>
          <p:nvPr>
            <p:ph type="body" idx="30"/>
          </p:nvPr>
        </p:nvSpPr>
        <p:spPr/>
        <p:txBody>
          <a:bodyPr/>
          <a:lstStyle/>
          <a:p>
            <a:r>
              <a:rPr lang="en-US" dirty="0"/>
              <a:t>What we learn</a:t>
            </a:r>
          </a:p>
        </p:txBody>
      </p:sp>
      <p:sp>
        <p:nvSpPr>
          <p:cNvPr id="18" name="Text Placeholder 17"/>
          <p:cNvSpPr>
            <a:spLocks noGrp="1"/>
          </p:cNvSpPr>
          <p:nvPr>
            <p:ph type="body" sz="quarter" idx="31"/>
          </p:nvPr>
        </p:nvSpPr>
        <p:spPr/>
        <p:txBody>
          <a:bodyPr/>
          <a:lstStyle/>
          <a:p>
            <a:r>
              <a:rPr lang="en-US" dirty="0"/>
              <a:t>Estimated from data</a:t>
            </a:r>
          </a:p>
        </p:txBody>
      </p:sp>
      <p:sp>
        <p:nvSpPr>
          <p:cNvPr id="19" name="Text Placeholder 18"/>
          <p:cNvSpPr>
            <a:spLocks noGrp="1"/>
          </p:cNvSpPr>
          <p:nvPr>
            <p:ph type="body" sz="quarter" idx="32"/>
          </p:nvPr>
        </p:nvSpPr>
        <p:spPr>
          <a:xfrm>
            <a:off x="18602191" y="6014129"/>
            <a:ext cx="5063410" cy="1222899"/>
          </a:xfrm>
        </p:spPr>
        <p:txBody>
          <a:bodyPr anchor="t"/>
          <a:lstStyle/>
          <a:p>
            <a:pPr marL="0" indent="0">
              <a:buNone/>
            </a:pPr>
            <a:r>
              <a:rPr lang="en-US" sz="2800" dirty="0"/>
              <a:t>We estimate our models from data.</a:t>
            </a:r>
          </a:p>
        </p:txBody>
      </p:sp>
      <p:sp>
        <p:nvSpPr>
          <p:cNvPr id="20" name="Text Placeholder 19"/>
          <p:cNvSpPr>
            <a:spLocks noGrp="1"/>
          </p:cNvSpPr>
          <p:nvPr>
            <p:ph type="body" sz="quarter" idx="33"/>
          </p:nvPr>
        </p:nvSpPr>
        <p:spPr>
          <a:xfrm>
            <a:off x="18602191" y="8605398"/>
            <a:ext cx="4350458" cy="518091"/>
          </a:xfrm>
        </p:spPr>
        <p:txBody>
          <a:bodyPr/>
          <a:lstStyle/>
          <a:p>
            <a:r>
              <a:rPr lang="en-US" dirty="0"/>
              <a:t>Applied out-of-sample</a:t>
            </a:r>
          </a:p>
        </p:txBody>
      </p:sp>
      <p:sp>
        <p:nvSpPr>
          <p:cNvPr id="21" name="Text Placeholder 20"/>
          <p:cNvSpPr>
            <a:spLocks noGrp="1"/>
          </p:cNvSpPr>
          <p:nvPr>
            <p:ph type="body" sz="quarter" idx="34"/>
          </p:nvPr>
        </p:nvSpPr>
        <p:spPr>
          <a:xfrm>
            <a:off x="18602192" y="9292293"/>
            <a:ext cx="5063410" cy="1783052"/>
          </a:xfrm>
        </p:spPr>
        <p:txBody>
          <a:bodyPr anchor="t"/>
          <a:lstStyle/>
          <a:p>
            <a:pPr marL="0" indent="0">
              <a:buNone/>
            </a:pPr>
            <a:r>
              <a:rPr lang="en-US" sz="2800" dirty="0"/>
              <a:t>But may apply them to situations that don’t exist yet—like self-driving cars.  </a:t>
            </a:r>
          </a:p>
        </p:txBody>
      </p:sp>
      <p:sp>
        <p:nvSpPr>
          <p:cNvPr id="22" name="Text Placeholder 21"/>
          <p:cNvSpPr>
            <a:spLocks noGrp="1"/>
          </p:cNvSpPr>
          <p:nvPr>
            <p:ph type="body" idx="35"/>
          </p:nvPr>
        </p:nvSpPr>
        <p:spPr>
          <a:xfrm>
            <a:off x="18602190" y="3849833"/>
            <a:ext cx="5781810" cy="1157678"/>
          </a:xfrm>
        </p:spPr>
        <p:txBody>
          <a:bodyPr>
            <a:normAutofit/>
          </a:bodyPr>
          <a:lstStyle/>
          <a:p>
            <a:r>
              <a:rPr lang="en-US" dirty="0"/>
              <a:t>How we use models</a:t>
            </a:r>
          </a:p>
        </p:txBody>
      </p:sp>
      <p:sp>
        <p:nvSpPr>
          <p:cNvPr id="23" name="Title 2">
            <a:extLst>
              <a:ext uri="{FF2B5EF4-FFF2-40B4-BE49-F238E27FC236}">
                <a16:creationId xmlns:a16="http://schemas.microsoft.com/office/drawing/2014/main" id="{29269D44-B949-4066-B8C0-0E8635529891}"/>
              </a:ext>
            </a:extLst>
          </p:cNvPr>
          <p:cNvSpPr txBox="1">
            <a:spLocks/>
          </p:cNvSpPr>
          <p:nvPr/>
        </p:nvSpPr>
        <p:spPr>
          <a:xfrm>
            <a:off x="727789" y="11677133"/>
            <a:ext cx="10839002" cy="203886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0" marR="0" indent="0" algn="ct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hangingPunct="1"/>
            <a:r>
              <a:rPr lang="en-US" sz="4800" b="1" dirty="0">
                <a:solidFill>
                  <a:schemeClr val="accent1"/>
                </a:solidFill>
                <a:latin typeface="Raleway" panose="020B0604020202020204" charset="0"/>
              </a:rPr>
              <a:t>Need to articulate what we want to generalize!</a:t>
            </a:r>
          </a:p>
        </p:txBody>
      </p:sp>
      <p:sp>
        <p:nvSpPr>
          <p:cNvPr id="24" name="Title 2">
            <a:extLst>
              <a:ext uri="{FF2B5EF4-FFF2-40B4-BE49-F238E27FC236}">
                <a16:creationId xmlns:a16="http://schemas.microsoft.com/office/drawing/2014/main" id="{29269D44-B949-4066-B8C0-0E8635529891}"/>
              </a:ext>
            </a:extLst>
          </p:cNvPr>
          <p:cNvSpPr txBox="1">
            <a:spLocks/>
          </p:cNvSpPr>
          <p:nvPr/>
        </p:nvSpPr>
        <p:spPr>
          <a:xfrm>
            <a:off x="12649328" y="11629508"/>
            <a:ext cx="10839002" cy="203886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0" marR="0" indent="0" algn="ct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hangingPunct="1"/>
            <a:r>
              <a:rPr lang="en-US" sz="4800" b="1" dirty="0">
                <a:solidFill>
                  <a:schemeClr val="accent1"/>
                </a:solidFill>
                <a:latin typeface="Raleway" panose="020B0604020202020204" charset="0"/>
              </a:rPr>
              <a:t>Need to articulate what we want to predict!</a:t>
            </a:r>
          </a:p>
        </p:txBody>
      </p:sp>
    </p:spTree>
    <p:extLst>
      <p:ext uri="{BB962C8B-B14F-4D97-AF65-F5344CB8AC3E}">
        <p14:creationId xmlns:p14="http://schemas.microsoft.com/office/powerpoint/2010/main" val="29000342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12589840" y="2779120"/>
            <a:ext cx="4536143" cy="933589"/>
          </a:xfrm>
        </p:spPr>
        <p:txBody>
          <a:bodyPr wrap="square" anchor="b"/>
          <a:lstStyle/>
          <a:p>
            <a:r>
              <a:rPr lang="en-US" dirty="0"/>
              <a:t>Modeling &amp; Simulation in Social Science</a:t>
            </a:r>
          </a:p>
        </p:txBody>
      </p:sp>
      <p:sp>
        <p:nvSpPr>
          <p:cNvPr id="6" name="Text Placeholder 5"/>
          <p:cNvSpPr>
            <a:spLocks noGrp="1"/>
          </p:cNvSpPr>
          <p:nvPr>
            <p:ph type="body" sz="quarter" idx="17"/>
          </p:nvPr>
        </p:nvSpPr>
        <p:spPr>
          <a:xfrm>
            <a:off x="12589840" y="3918355"/>
            <a:ext cx="4012380" cy="1022844"/>
          </a:xfrm>
        </p:spPr>
        <p:txBody>
          <a:bodyPr/>
          <a:lstStyle/>
          <a:p>
            <a:pPr marL="0" indent="0">
              <a:spcBef>
                <a:spcPts val="0"/>
              </a:spcBef>
              <a:buNone/>
            </a:pPr>
            <a:r>
              <a:rPr lang="en-US" dirty="0"/>
              <a:t>Verification &amp; Validation</a:t>
            </a:r>
          </a:p>
          <a:p>
            <a:pPr marL="0" indent="0">
              <a:spcBef>
                <a:spcPts val="0"/>
              </a:spcBef>
              <a:buNone/>
            </a:pPr>
            <a:r>
              <a:rPr lang="en-US" dirty="0"/>
              <a:t>Reproducibility &amp; Replication</a:t>
            </a:r>
          </a:p>
        </p:txBody>
      </p:sp>
      <p:sp>
        <p:nvSpPr>
          <p:cNvPr id="9" name="Text Placeholder 8"/>
          <p:cNvSpPr>
            <a:spLocks noGrp="1"/>
          </p:cNvSpPr>
          <p:nvPr>
            <p:ph type="body" sz="quarter" idx="20"/>
          </p:nvPr>
        </p:nvSpPr>
        <p:spPr>
          <a:xfrm>
            <a:off x="14667890" y="8005740"/>
            <a:ext cx="4292842" cy="518091"/>
          </a:xfrm>
        </p:spPr>
        <p:txBody>
          <a:bodyPr/>
          <a:lstStyle/>
          <a:p>
            <a:r>
              <a:rPr lang="en-US" dirty="0"/>
              <a:t>Atmospheric Modeling</a:t>
            </a:r>
          </a:p>
        </p:txBody>
      </p:sp>
      <p:sp>
        <p:nvSpPr>
          <p:cNvPr id="10" name="Text Placeholder 9"/>
          <p:cNvSpPr>
            <a:spLocks noGrp="1"/>
          </p:cNvSpPr>
          <p:nvPr>
            <p:ph type="body" sz="quarter" idx="21"/>
          </p:nvPr>
        </p:nvSpPr>
        <p:spPr>
          <a:xfrm>
            <a:off x="14714248" y="8788686"/>
            <a:ext cx="5905007" cy="1819013"/>
          </a:xfrm>
        </p:spPr>
        <p:txBody>
          <a:bodyPr wrap="square"/>
          <a:lstStyle/>
          <a:p>
            <a:pPr marL="0" indent="0">
              <a:buNone/>
            </a:pPr>
            <a:r>
              <a:rPr lang="en-US" i="1" dirty="0"/>
              <a:t>Understanding the effect of CFCs on ozone depletion</a:t>
            </a:r>
            <a:endParaRPr lang="en-US" dirty="0"/>
          </a:p>
        </p:txBody>
      </p:sp>
      <p:sp>
        <p:nvSpPr>
          <p:cNvPr id="11"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How do other scientific fields handle this?</a:t>
            </a:r>
          </a:p>
        </p:txBody>
      </p:sp>
      <p:pic>
        <p:nvPicPr>
          <p:cNvPr id="12" name="Picture Placeholder 13"/>
          <p:cNvPicPr>
            <a:picLocks noGrp="1" noChangeAspect="1"/>
          </p:cNvPicPr>
          <p:nvPr>
            <p:ph type="pic" sz="quarter" idx="15"/>
          </p:nvPr>
        </p:nvPicPr>
        <p:blipFill>
          <a:blip r:embed="rId3"/>
          <a:srcRect l="5274" r="5274"/>
          <a:stretch>
            <a:fillRect/>
          </a:stretch>
        </p:blipFill>
        <p:spPr>
          <a:xfrm>
            <a:off x="4164376" y="2269715"/>
            <a:ext cx="6934200" cy="5080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62089" y="10165485"/>
            <a:ext cx="7112416" cy="2768956"/>
          </a:xfrm>
          <a:prstGeom prst="rect">
            <a:avLst/>
          </a:prstGeom>
        </p:spPr>
      </p:pic>
      <p:pic>
        <p:nvPicPr>
          <p:cNvPr id="16" name="Picture 15"/>
          <p:cNvPicPr>
            <a:picLocks noChangeAspect="1"/>
          </p:cNvPicPr>
          <p:nvPr/>
        </p:nvPicPr>
        <p:blipFill rotWithShape="1">
          <a:blip r:embed="rId5"/>
          <a:srcRect l="12155" r="12000"/>
          <a:stretch/>
        </p:blipFill>
        <p:spPr>
          <a:xfrm>
            <a:off x="4645273" y="7349715"/>
            <a:ext cx="6512767" cy="6270403"/>
          </a:xfrm>
          <a:prstGeom prst="rect">
            <a:avLst/>
          </a:prstGeom>
        </p:spPr>
      </p:pic>
      <p:sp>
        <p:nvSpPr>
          <p:cNvPr id="7" name="Text Placeholder 6"/>
          <p:cNvSpPr>
            <a:spLocks noGrp="1"/>
          </p:cNvSpPr>
          <p:nvPr>
            <p:ph type="body" sz="quarter" idx="18"/>
          </p:nvPr>
        </p:nvSpPr>
        <p:spPr>
          <a:xfrm>
            <a:off x="1595427" y="8594454"/>
            <a:ext cx="3263236" cy="518091"/>
          </a:xfrm>
        </p:spPr>
        <p:txBody>
          <a:bodyPr/>
          <a:lstStyle/>
          <a:p>
            <a:r>
              <a:rPr lang="en-US" dirty="0"/>
              <a:t>Biomedical Research</a:t>
            </a:r>
          </a:p>
        </p:txBody>
      </p:sp>
      <p:sp>
        <p:nvSpPr>
          <p:cNvPr id="8" name="Text Placeholder 7"/>
          <p:cNvSpPr>
            <a:spLocks noGrp="1"/>
          </p:cNvSpPr>
          <p:nvPr>
            <p:ph type="body" sz="quarter" idx="19"/>
          </p:nvPr>
        </p:nvSpPr>
        <p:spPr>
          <a:xfrm>
            <a:off x="1595427" y="9349508"/>
            <a:ext cx="2694246" cy="1022844"/>
          </a:xfrm>
        </p:spPr>
        <p:txBody>
          <a:bodyPr wrap="square"/>
          <a:lstStyle/>
          <a:p>
            <a:pPr marL="0" indent="0">
              <a:buNone/>
            </a:pPr>
            <a:r>
              <a:rPr lang="en-US" dirty="0"/>
              <a:t>Rigorous Science: A How-To Guide</a:t>
            </a:r>
          </a:p>
        </p:txBody>
      </p:sp>
      <p:sp>
        <p:nvSpPr>
          <p:cNvPr id="17" name="Text Placeholder 6"/>
          <p:cNvSpPr txBox="1">
            <a:spLocks/>
          </p:cNvSpPr>
          <p:nvPr/>
        </p:nvSpPr>
        <p:spPr>
          <a:xfrm>
            <a:off x="619218" y="2258942"/>
            <a:ext cx="2542363" cy="5180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0" marR="0" indent="0" algn="l"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hangingPunct="1"/>
            <a:r>
              <a:rPr lang="en-US" dirty="0"/>
              <a:t>Life Sciences</a:t>
            </a:r>
          </a:p>
        </p:txBody>
      </p:sp>
      <p:sp>
        <p:nvSpPr>
          <p:cNvPr id="18" name="Text Placeholder 9"/>
          <p:cNvSpPr txBox="1">
            <a:spLocks/>
          </p:cNvSpPr>
          <p:nvPr/>
        </p:nvSpPr>
        <p:spPr>
          <a:xfrm>
            <a:off x="619218" y="3036079"/>
            <a:ext cx="3089908" cy="102284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marL="28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marL="0" indent="0" hangingPunct="1">
              <a:buFontTx/>
              <a:buNone/>
            </a:pPr>
            <a:r>
              <a:rPr lang="en-US" i="1" dirty="0"/>
              <a:t>Nature </a:t>
            </a:r>
            <a:r>
              <a:rPr lang="en-US" dirty="0"/>
              <a:t>reproducibility initiative.  </a:t>
            </a:r>
          </a:p>
        </p:txBody>
      </p:sp>
      <p:pic>
        <p:nvPicPr>
          <p:cNvPr id="20" name="Picture 19"/>
          <p:cNvPicPr>
            <a:picLocks noChangeAspect="1"/>
          </p:cNvPicPr>
          <p:nvPr/>
        </p:nvPicPr>
        <p:blipFill>
          <a:blip r:embed="rId6"/>
          <a:stretch>
            <a:fillRect/>
          </a:stretch>
        </p:blipFill>
        <p:spPr>
          <a:xfrm>
            <a:off x="17339282" y="2065775"/>
            <a:ext cx="5756103" cy="5296665"/>
          </a:xfrm>
          <a:prstGeom prst="rect">
            <a:avLst/>
          </a:prstGeom>
        </p:spPr>
      </p:pic>
    </p:spTree>
    <p:extLst>
      <p:ext uri="{BB962C8B-B14F-4D97-AF65-F5344CB8AC3E}">
        <p14:creationId xmlns:p14="http://schemas.microsoft.com/office/powerpoint/2010/main" val="6613460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17157249" y="3568669"/>
            <a:ext cx="6217101" cy="1598386"/>
          </a:xfrm>
        </p:spPr>
        <p:txBody>
          <a:bodyPr wrap="square"/>
          <a:lstStyle/>
          <a:p>
            <a:r>
              <a:rPr lang="en-US" sz="3600" dirty="0">
                <a:solidFill>
                  <a:schemeClr val="accent1"/>
                </a:solidFill>
              </a:rPr>
              <a:t>3. To compare models, we need competing predictions.</a:t>
            </a:r>
          </a:p>
        </p:txBody>
      </p:sp>
      <p:sp>
        <p:nvSpPr>
          <p:cNvPr id="6" name="Text Placeholder 5"/>
          <p:cNvSpPr>
            <a:spLocks noGrp="1"/>
          </p:cNvSpPr>
          <p:nvPr>
            <p:ph type="body" sz="quarter" idx="16"/>
          </p:nvPr>
        </p:nvSpPr>
        <p:spPr>
          <a:xfrm>
            <a:off x="17191147" y="5888545"/>
            <a:ext cx="6206440" cy="1382943"/>
          </a:xfrm>
        </p:spPr>
        <p:txBody>
          <a:bodyPr wrap="square"/>
          <a:lstStyle/>
          <a:p>
            <a:pPr marL="0" indent="0">
              <a:buNone/>
            </a:pPr>
            <a:r>
              <a:rPr lang="en-US" sz="3200" dirty="0"/>
              <a:t>Easy to reproduce, and easy to replicate. </a:t>
            </a:r>
          </a:p>
        </p:txBody>
      </p:sp>
      <p:sp>
        <p:nvSpPr>
          <p:cNvPr id="7" name="Text Placeholder 6"/>
          <p:cNvSpPr>
            <a:spLocks noGrp="1"/>
          </p:cNvSpPr>
          <p:nvPr>
            <p:ph type="body" sz="quarter" idx="17"/>
          </p:nvPr>
        </p:nvSpPr>
        <p:spPr>
          <a:xfrm>
            <a:off x="17189748" y="8568723"/>
            <a:ext cx="6207839" cy="2096984"/>
          </a:xfrm>
        </p:spPr>
        <p:txBody>
          <a:bodyPr wrap="square"/>
          <a:lstStyle/>
          <a:p>
            <a:r>
              <a:rPr lang="en-US" sz="3600" dirty="0">
                <a:solidFill>
                  <a:schemeClr val="accent1"/>
                </a:solidFill>
              </a:rPr>
              <a:t>4. To generalize our findings, they should apply for multiple points in time and space. </a:t>
            </a:r>
          </a:p>
        </p:txBody>
      </p:sp>
      <p:sp>
        <p:nvSpPr>
          <p:cNvPr id="8" name="Text Placeholder 7"/>
          <p:cNvSpPr>
            <a:spLocks noGrp="1"/>
          </p:cNvSpPr>
          <p:nvPr>
            <p:ph type="body" sz="quarter" idx="18"/>
          </p:nvPr>
        </p:nvSpPr>
        <p:spPr>
          <a:xfrm>
            <a:off x="17167910" y="10849535"/>
            <a:ext cx="6206440" cy="1235110"/>
          </a:xfrm>
        </p:spPr>
        <p:txBody>
          <a:bodyPr wrap="square"/>
          <a:lstStyle/>
          <a:p>
            <a:pPr marL="0" indent="0">
              <a:buNone/>
            </a:pPr>
            <a:r>
              <a:rPr lang="en-US" sz="3200" dirty="0"/>
              <a:t>More than one city, and more than one year.</a:t>
            </a:r>
          </a:p>
        </p:txBody>
      </p:sp>
      <p:sp>
        <p:nvSpPr>
          <p:cNvPr id="9" name="Text Placeholder 8"/>
          <p:cNvSpPr>
            <a:spLocks noGrp="1"/>
          </p:cNvSpPr>
          <p:nvPr>
            <p:ph type="body" sz="quarter" idx="19"/>
          </p:nvPr>
        </p:nvSpPr>
        <p:spPr>
          <a:xfrm>
            <a:off x="930554" y="3568669"/>
            <a:ext cx="6217223" cy="2096984"/>
          </a:xfrm>
        </p:spPr>
        <p:txBody>
          <a:bodyPr wrap="square"/>
          <a:lstStyle/>
          <a:p>
            <a:pPr algn="l"/>
            <a:r>
              <a:rPr lang="en-US" sz="3600" dirty="0">
                <a:solidFill>
                  <a:schemeClr val="accent1"/>
                </a:solidFill>
              </a:rPr>
              <a:t>1. We build models to predict change.  We should evaluate them on their ability to do so. </a:t>
            </a:r>
          </a:p>
        </p:txBody>
      </p:sp>
      <p:sp>
        <p:nvSpPr>
          <p:cNvPr id="10" name="Text Placeholder 9"/>
          <p:cNvSpPr>
            <a:spLocks noGrp="1"/>
          </p:cNvSpPr>
          <p:nvPr>
            <p:ph type="body" sz="quarter" idx="20"/>
          </p:nvPr>
        </p:nvSpPr>
        <p:spPr>
          <a:xfrm>
            <a:off x="930554" y="5888545"/>
            <a:ext cx="6152226" cy="1382943"/>
          </a:xfrm>
        </p:spPr>
        <p:txBody>
          <a:bodyPr wrap="square"/>
          <a:lstStyle/>
          <a:p>
            <a:pPr marL="0" indent="0">
              <a:buNone/>
            </a:pPr>
            <a:r>
              <a:rPr lang="en-US" sz="3200" dirty="0"/>
              <a:t>Not just cross-sectional calibration!</a:t>
            </a:r>
          </a:p>
        </p:txBody>
      </p:sp>
      <p:sp>
        <p:nvSpPr>
          <p:cNvPr id="11" name="Text Placeholder 10"/>
          <p:cNvSpPr>
            <a:spLocks noGrp="1"/>
          </p:cNvSpPr>
          <p:nvPr>
            <p:ph type="body" sz="quarter" idx="21"/>
          </p:nvPr>
        </p:nvSpPr>
        <p:spPr>
          <a:xfrm>
            <a:off x="996950" y="8568723"/>
            <a:ext cx="6217223" cy="1598386"/>
          </a:xfrm>
        </p:spPr>
        <p:txBody>
          <a:bodyPr wrap="square"/>
          <a:lstStyle/>
          <a:p>
            <a:pPr algn="l"/>
            <a:r>
              <a:rPr lang="en-US" sz="3600" dirty="0">
                <a:solidFill>
                  <a:schemeClr val="accent1"/>
                </a:solidFill>
              </a:rPr>
              <a:t>2. Our models should make testable predictions of important outcomes. </a:t>
            </a:r>
          </a:p>
        </p:txBody>
      </p:sp>
      <p:sp>
        <p:nvSpPr>
          <p:cNvPr id="12" name="Text Placeholder 11"/>
          <p:cNvSpPr>
            <a:spLocks noGrp="1"/>
          </p:cNvSpPr>
          <p:nvPr>
            <p:ph type="body" sz="quarter" idx="22"/>
          </p:nvPr>
        </p:nvSpPr>
        <p:spPr>
          <a:xfrm>
            <a:off x="996952" y="10849535"/>
            <a:ext cx="6217222" cy="1382943"/>
          </a:xfrm>
        </p:spPr>
        <p:txBody>
          <a:bodyPr wrap="square"/>
          <a:lstStyle/>
          <a:p>
            <a:pPr marL="0" indent="0">
              <a:buNone/>
            </a:pPr>
            <a:r>
              <a:rPr lang="en-US" sz="3200" dirty="0"/>
              <a:t>Combine present-day testing with long-term archival.</a:t>
            </a:r>
          </a:p>
        </p:txBody>
      </p:sp>
      <p:sp>
        <p:nvSpPr>
          <p:cNvPr id="13" name="Text Placeholder 9"/>
          <p:cNvSpPr txBox="1">
            <a:spLocks/>
          </p:cNvSpPr>
          <p:nvPr/>
        </p:nvSpPr>
        <p:spPr>
          <a:xfrm>
            <a:off x="2944314" y="1957772"/>
            <a:ext cx="18482672"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marL="0" marR="0" indent="0" algn="r" defTabSz="825500" latinLnBrk="0">
              <a:lnSpc>
                <a:spcPct val="90000"/>
              </a:lnSpc>
              <a:spcBef>
                <a:spcPts val="0"/>
              </a:spcBef>
              <a:spcAft>
                <a:spcPts val="0"/>
              </a:spcAft>
              <a:buClrTx/>
              <a:buSzTx/>
              <a:buFontTx/>
              <a:buNone/>
              <a:tabLst/>
              <a:defRPr sz="3000" b="1" i="0" u="none" strike="noStrike" cap="none" spc="0" baseline="0">
                <a:ln>
                  <a:noFill/>
                </a:ln>
                <a:solidFill>
                  <a:srgbClr val="44474F"/>
                </a:solidFill>
                <a:uFillTx/>
                <a:latin typeface="Raleway"/>
                <a:ea typeface="Raleway"/>
                <a:cs typeface="Raleway"/>
                <a:sym typeface="Raleway"/>
              </a:defRPr>
            </a:lvl1pPr>
            <a:lvl2pPr marL="91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2pPr>
            <a:lvl3pPr marL="155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3pPr>
            <a:lvl4pPr marL="218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4pPr>
            <a:lvl5pPr marL="282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5pPr>
            <a:lvl6pPr marL="345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6pPr>
            <a:lvl7pPr marL="409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7pPr>
            <a:lvl8pPr marL="4725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8pPr>
            <a:lvl9pPr marL="5360865" marR="0" indent="-280865" algn="l" defTabSz="825500" latinLnBrk="0">
              <a:lnSpc>
                <a:spcPct val="130000"/>
              </a:lnSpc>
              <a:spcBef>
                <a:spcPts val="5200"/>
              </a:spcBef>
              <a:spcAft>
                <a:spcPts val="0"/>
              </a:spcAft>
              <a:buClrTx/>
              <a:buSzPct val="75000"/>
              <a:buFontTx/>
              <a:buChar char="•"/>
              <a:tabLst/>
              <a:defRPr sz="2300" b="0" i="0" u="none" strike="noStrike" cap="none" spc="22" baseline="0">
                <a:ln>
                  <a:noFill/>
                </a:ln>
                <a:solidFill>
                  <a:srgbClr val="8B8C8C"/>
                </a:solidFill>
                <a:uFillTx/>
                <a:latin typeface="Roboto"/>
                <a:ea typeface="Roboto"/>
                <a:cs typeface="Roboto"/>
                <a:sym typeface="Roboto"/>
              </a:defRPr>
            </a:lvl9pPr>
          </a:lstStyle>
          <a:p>
            <a:pPr algn="ctr" hangingPunct="1"/>
            <a:r>
              <a:rPr lang="en-US" sz="4000" dirty="0"/>
              <a:t>Proposed principles of travel modeling as a science</a:t>
            </a:r>
          </a:p>
        </p:txBody>
      </p:sp>
      <p:sp>
        <p:nvSpPr>
          <p:cNvPr id="14" name="Title 1"/>
          <p:cNvSpPr txBox="1">
            <a:spLocks/>
          </p:cNvSpPr>
          <p:nvPr/>
        </p:nvSpPr>
        <p:spPr>
          <a:xfrm>
            <a:off x="996950" y="720800"/>
            <a:ext cx="22377400" cy="1080120"/>
          </a:xfrm>
          <a:prstGeom prst="rect">
            <a:avLst/>
          </a:prstGeom>
        </p:spPr>
        <p:txBody>
          <a:bodyPr>
            <a:normAutofit fontScale="82500" lnSpcReduction="20000"/>
          </a:bodyPr>
          <a:lstStyle>
            <a:lvl1pPr marL="0" marR="0" indent="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1pPr>
            <a:lvl2pPr marL="0" marR="0" indent="228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2pPr>
            <a:lvl3pPr marL="0" marR="0" indent="457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3pPr>
            <a:lvl4pPr marL="0" marR="0" indent="685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4pPr>
            <a:lvl5pPr marL="0" marR="0" indent="9144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5pPr>
            <a:lvl6pPr marL="0" marR="0" indent="11430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6pPr>
            <a:lvl7pPr marL="0" marR="0" indent="13716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7pPr>
            <a:lvl8pPr marL="0" marR="0" indent="16002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8pPr>
            <a:lvl9pPr marL="0" marR="0" indent="1828800" algn="r" defTabSz="825500" rtl="0" latinLnBrk="0">
              <a:lnSpc>
                <a:spcPct val="90000"/>
              </a:lnSpc>
              <a:spcBef>
                <a:spcPts val="0"/>
              </a:spcBef>
              <a:spcAft>
                <a:spcPts val="0"/>
              </a:spcAft>
              <a:buClrTx/>
              <a:buSzTx/>
              <a:buFontTx/>
              <a:buNone/>
              <a:tabLst/>
              <a:defRPr sz="10000" b="0" i="0" u="none" strike="noStrike" cap="none" spc="0" baseline="0">
                <a:ln>
                  <a:noFill/>
                </a:ln>
                <a:solidFill>
                  <a:srgbClr val="44474F"/>
                </a:solidFill>
                <a:uFillTx/>
                <a:latin typeface="+mn-lt"/>
                <a:ea typeface="+mn-ea"/>
                <a:cs typeface="+mn-cs"/>
                <a:sym typeface="Raleway Light"/>
              </a:defRPr>
            </a:lvl9pPr>
          </a:lstStyle>
          <a:p>
            <a:pPr algn="ctr" hangingPunct="1"/>
            <a:r>
              <a:rPr lang="en-US" dirty="0"/>
              <a:t>How does this apply to us?</a:t>
            </a:r>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36427" r="30010"/>
          <a:stretch/>
        </p:blipFill>
        <p:spPr>
          <a:xfrm>
            <a:off x="8811900" y="3387425"/>
            <a:ext cx="6715124" cy="7768127"/>
          </a:xfrm>
          <a:prstGeom prst="rect">
            <a:avLst/>
          </a:prstGeom>
        </p:spPr>
      </p:pic>
      <p:sp>
        <p:nvSpPr>
          <p:cNvPr id="21" name="Rectangle 20"/>
          <p:cNvSpPr/>
          <p:nvPr/>
        </p:nvSpPr>
        <p:spPr>
          <a:xfrm>
            <a:off x="8140238" y="11220918"/>
            <a:ext cx="7776374" cy="523220"/>
          </a:xfrm>
          <a:prstGeom prst="rect">
            <a:avLst/>
          </a:prstGeom>
        </p:spPr>
        <p:txBody>
          <a:bodyPr wrap="square">
            <a:spAutoFit/>
          </a:bodyPr>
          <a:lstStyle/>
          <a:p>
            <a:r>
              <a:rPr lang="en-US" sz="2800" dirty="0">
                <a:solidFill>
                  <a:schemeClr val="tx2">
                    <a:lumMod val="60000"/>
                    <a:lumOff val="40000"/>
                  </a:schemeClr>
                </a:solidFill>
              </a:rPr>
              <a:t>https://www4.uwm.edu/cuts/primer.htm</a:t>
            </a:r>
          </a:p>
        </p:txBody>
      </p:sp>
    </p:spTree>
    <p:extLst>
      <p:ext uri="{BB962C8B-B14F-4D97-AF65-F5344CB8AC3E}">
        <p14:creationId xmlns:p14="http://schemas.microsoft.com/office/powerpoint/2010/main" val="3517657316"/>
      </p:ext>
    </p:extLst>
  </p:cSld>
  <p:clrMapOvr>
    <a:masterClrMapping/>
  </p:clrMapOvr>
  <p:transition spd="med"/>
</p:sld>
</file>

<file path=ppt/theme/theme1.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Raleway Light"/>
        <a:ea typeface="Raleway Light"/>
        <a:cs typeface="Raleway Light"/>
      </a:majorFont>
      <a:minorFont>
        <a:latin typeface="Raleway Light"/>
        <a:ea typeface="Raleway Light"/>
        <a:cs typeface="Raleway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65100" dist="120225" dir="2705541" rotWithShape="0">
              <a:srgbClr val="A6AAA9">
                <a:alpha val="17801"/>
              </a:srgbClr>
            </a:outerShdw>
          </a:effectLst>
        </a:effectStyle>
        <a:effectStyle>
          <a:effectLst>
            <a:outerShdw blurRad="165100" dist="120225" dir="2705541" rotWithShape="0">
              <a:srgbClr val="A6AAA9">
                <a:alpha val="17801"/>
              </a:srgbClr>
            </a:outerShdw>
          </a:effectLst>
        </a:effectStyle>
        <a:effectStyle>
          <a:effectLst>
            <a:outerShdw blurRad="165100" dist="120225" dir="2705541" rotWithShape="0">
              <a:srgbClr val="A6AAA9">
                <a:alpha val="17801"/>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1F2025"/>
            </a:solidFill>
            <a:effectLst/>
            <a:uFillTx/>
            <a:latin typeface="Raleway"/>
            <a:ea typeface="Raleway"/>
            <a:cs typeface="Raleway"/>
            <a:sym typeface="Ralewa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Raleway Light"/>
        <a:ea typeface="Raleway Light"/>
        <a:cs typeface="Raleway Light"/>
      </a:majorFont>
      <a:minorFont>
        <a:latin typeface="Raleway Light"/>
        <a:ea typeface="Raleway Light"/>
        <a:cs typeface="Raleway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65100" dist="120225" dir="2705541" rotWithShape="0">
              <a:srgbClr val="A6AAA9">
                <a:alpha val="17801"/>
              </a:srgbClr>
            </a:outerShdw>
          </a:effectLst>
        </a:effectStyle>
        <a:effectStyle>
          <a:effectLst>
            <a:outerShdw blurRad="165100" dist="120225" dir="2705541" rotWithShape="0">
              <a:srgbClr val="A6AAA9">
                <a:alpha val="17801"/>
              </a:srgbClr>
            </a:outerShdw>
          </a:effectLst>
        </a:effectStyle>
        <a:effectStyle>
          <a:effectLst>
            <a:outerShdw blurRad="165100" dist="120225" dir="2705541" rotWithShape="0">
              <a:srgbClr val="A6AAA9">
                <a:alpha val="17801"/>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hueOff val="2738966"/>
                <a:satOff val="-43492"/>
                <a:lumOff val="5111"/>
              </a:schemeClr>
            </a:gs>
            <a:gs pos="48738">
              <a:srgbClr val="865BE7"/>
            </a:gs>
            <a:gs pos="100000">
              <a:schemeClr val="accent1">
                <a:hueOff val="267104"/>
                <a:satOff val="2937"/>
                <a:lumOff val="6922"/>
              </a:schemeClr>
            </a:gs>
          </a:gsLst>
          <a:lin ang="6888723" scaled="0"/>
        </a:gradFill>
        <a:ln w="12700" cap="flat">
          <a:noFill/>
          <a:miter lim="400000"/>
        </a:ln>
        <a:effectLst>
          <a:outerShdw blurRad="165100" dist="120225" dir="2705541" rotWithShape="0">
            <a:srgbClr val="A6AAA9">
              <a:alpha val="17801"/>
            </a:srgbClr>
          </a:outerShdw>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1F2025"/>
            </a:solidFill>
            <a:effectLst/>
            <a:uFillTx/>
            <a:latin typeface="Raleway"/>
            <a:ea typeface="Raleway"/>
            <a:cs typeface="Raleway"/>
            <a:sym typeface="Ralewa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Raleway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1322</TotalTime>
  <Words>2380</Words>
  <Application>Microsoft Office PowerPoint</Application>
  <PresentationFormat>Custom</PresentationFormat>
  <Paragraphs>191</Paragraphs>
  <Slides>24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Raleway SemiBold</vt:lpstr>
      <vt:lpstr>Calibri</vt:lpstr>
      <vt:lpstr>Raleway</vt:lpstr>
      <vt:lpstr>Roboto</vt:lpstr>
      <vt:lpstr>Raleway Light</vt:lpstr>
      <vt:lpstr>Wingdings</vt:lpstr>
      <vt:lpstr>Times New Roman</vt:lpstr>
      <vt:lpstr>1_White</vt:lpstr>
      <vt:lpstr>Advancing the Science of Transportation Demand Modeling</vt:lpstr>
      <vt:lpstr>PowerPoint Presentation</vt:lpstr>
      <vt:lpstr>What makes something generalizable?</vt:lpstr>
      <vt:lpstr>How do travel models do?</vt:lpstr>
      <vt:lpstr>How do travel models do?</vt:lpstr>
      <vt:lpstr>Not just us  a challenge for modeling and simulation broadly</vt:lpstr>
      <vt:lpstr>Some considerations</vt:lpstr>
      <vt:lpstr>PowerPoint Presentation</vt:lpstr>
      <vt:lpstr>PowerPoint Presentation</vt:lpstr>
      <vt:lpstr>Validate our models across time and space</vt:lpstr>
      <vt:lpstr>Value hypothesis testing as much as model development</vt:lpstr>
      <vt:lpstr>Create incentives for model reproducibility and replication </vt:lpstr>
      <vt:lpstr>Develop the epistemology of travel modeling </vt:lpstr>
      <vt:lpstr>PowerPoint Presentation</vt:lpstr>
      <vt:lpstr>PowerPoint Presentation</vt:lpstr>
      <vt:lpstr>Questions &amp; Discussion</vt:lpstr>
      <vt:lpstr>PowerPoint Presentation</vt:lpstr>
      <vt:lpstr>The role of modeling in science</vt:lpstr>
      <vt:lpstr>PowerPoint Presentation</vt:lpstr>
      <vt:lpstr>PowerPoint Presentation</vt:lpstr>
      <vt:lpstr>PowerPoint Presentation</vt:lpstr>
      <vt:lpstr>PowerPoint Presentation</vt:lpstr>
      <vt:lpstr>PowerPoint Presentation</vt:lpstr>
      <vt:lpstr>Develop the epistemology of travel modeling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Gregory Erhardt</cp:lastModifiedBy>
  <cp:revision>280</cp:revision>
  <dcterms:modified xsi:type="dcterms:W3CDTF">2018-01-09T19:51:46Z</dcterms:modified>
</cp:coreProperties>
</file>